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192002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4702174"/>
            <a:ext cx="8877300" cy="10922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100" y="5878511"/>
            <a:ext cx="4749800" cy="39370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9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7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3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7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4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0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8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365125"/>
            <a:ext cx="58293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BE1E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E1E2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BE1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E1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7D75E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나눔스퀘어라운드 Bold</vt:lpstr>
      <vt:lpstr>나눔스퀘어라운드 ExtraBold</vt:lpstr>
      <vt:lpstr>맑은 고딕</vt:lpstr>
      <vt:lpstr>Arial</vt:lpstr>
      <vt:lpstr>41_Office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김수</cp:lastModifiedBy>
  <cp:revision>8</cp:revision>
  <dcterms:created xsi:type="dcterms:W3CDTF">2021-09-26T05:36:58Z</dcterms:created>
  <dcterms:modified xsi:type="dcterms:W3CDTF">2021-12-30T00:06:36Z</dcterms:modified>
</cp:coreProperties>
</file>