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192002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0" y="4702174"/>
            <a:ext cx="8877300" cy="10922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100" y="5878511"/>
            <a:ext cx="4749800" cy="393701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9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74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2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5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32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74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2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4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0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8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365125"/>
            <a:ext cx="58293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7300"/>
            <a:ext cx="105156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BE1E2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E1E2"/>
        </a:buClr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BE100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E1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7D75E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source_windows" TargetMode="External"/><Relationship Id="rId2" Type="http://schemas.openxmlformats.org/officeDocument/2006/relationships/hyperlink" Target="https://repo.anaconda.com/arch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nvidia.com/rdp/cudnn-download" TargetMode="External"/><Relationship Id="rId4" Type="http://schemas.openxmlformats.org/officeDocument/2006/relationships/hyperlink" Target="https://developer.nvidia.com/cuda-toolkit-archiv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57350" y="4702174"/>
            <a:ext cx="8877300" cy="1092200"/>
          </a:xfrm>
        </p:spPr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1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21100" y="5878511"/>
            <a:ext cx="4749800" cy="39370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전자통신공학과 </a:t>
            </a:r>
            <a:r>
              <a:rPr lang="en-US" altLang="ko-KR" dirty="0" smtClean="0"/>
              <a:t>182030 </a:t>
            </a:r>
            <a:r>
              <a:rPr lang="ko-KR" altLang="en-US" dirty="0" smtClean="0"/>
              <a:t>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6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ko-KR" altLang="en-US" dirty="0" smtClean="0"/>
              <a:t> </a:t>
            </a:r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Tensor</a:t>
            </a:r>
          </a:p>
          <a:p>
            <a:pPr lvl="1"/>
            <a:r>
              <a:rPr lang="ko-KR" altLang="en-US" dirty="0" smtClean="0"/>
              <a:t>데이터의 기본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666" b="-1"/>
          <a:stretch/>
        </p:blipFill>
        <p:spPr>
          <a:xfrm>
            <a:off x="1030960" y="3162300"/>
            <a:ext cx="5811727" cy="2781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75" y="3181350"/>
            <a:ext cx="3785536" cy="24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[2, 3] </a:t>
            </a:r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r>
              <a:rPr lang="en-US" altLang="ko-KR" dirty="0" smtClean="0"/>
              <a:t>Z = 2x² + 3</a:t>
            </a:r>
          </a:p>
          <a:p>
            <a:r>
              <a:rPr lang="en-US" altLang="ko-KR" dirty="0" smtClean="0"/>
              <a:t>~~.backward()</a:t>
            </a:r>
          </a:p>
          <a:p>
            <a:pPr lvl="1"/>
            <a:r>
              <a:rPr lang="ko-KR" altLang="en-US" dirty="0" smtClean="0"/>
              <a:t>기울기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미분 값 계산</a:t>
            </a:r>
            <a:endParaRPr lang="en-US" altLang="ko-KR" dirty="0" smtClean="0"/>
          </a:p>
          <a:p>
            <a:r>
              <a:rPr lang="en-US" altLang="ko-KR" dirty="0" smtClean="0"/>
              <a:t>~~.grad</a:t>
            </a:r>
          </a:p>
          <a:p>
            <a:pPr lvl="1"/>
            <a:r>
              <a:rPr lang="ko-KR" altLang="en-US" dirty="0" smtClean="0"/>
              <a:t>계산된 미분 값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51" y="1257300"/>
            <a:ext cx="4320000" cy="36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회귀 코드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= -10~10 </a:t>
            </a:r>
            <a:r>
              <a:rPr lang="ko-KR" altLang="en-US" dirty="0" smtClean="0"/>
              <a:t>사이의 실수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 = 2x + 3 + noise</a:t>
            </a:r>
            <a:endParaRPr lang="ko-KR" altLang="en-US" dirty="0"/>
          </a:p>
        </p:txBody>
      </p:sp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996147" y="3085830"/>
            <a:ext cx="8199705" cy="3272000"/>
            <a:chOff x="553800" y="1279308"/>
            <a:chExt cx="11156850" cy="445201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800" y="1279308"/>
              <a:ext cx="5400000" cy="445201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0650" y="1279308"/>
              <a:ext cx="5400000" cy="398419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219950" y="1530350"/>
              <a:ext cx="908050" cy="196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2030" y="1727200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MAE</a:t>
              </a:r>
              <a:endParaRPr lang="ko-KR" altLang="en-US" sz="16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219950" y="3418808"/>
              <a:ext cx="979825" cy="2073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28001" y="3292144"/>
              <a:ext cx="2840010" cy="46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기울기를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0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으로 초기화</a:t>
              </a:r>
              <a:endParaRPr lang="en-US" altLang="ko-KR" sz="1600" dirty="0" smtClean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3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25" y="1659131"/>
            <a:ext cx="5496750" cy="4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Gradient Variation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3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r>
              <a:rPr lang="en-US" altLang="ko-KR" dirty="0" err="1" smtClean="0"/>
              <a:t>PyTorch</a:t>
            </a:r>
            <a:r>
              <a:rPr lang="ko-KR" altLang="en-US" dirty="0"/>
              <a:t> </a:t>
            </a:r>
            <a:r>
              <a:rPr lang="ko-KR" altLang="en-US" dirty="0" smtClean="0"/>
              <a:t>설치 방법</a:t>
            </a:r>
            <a:endParaRPr lang="en-US" altLang="ko-KR" dirty="0" smtClean="0"/>
          </a:p>
          <a:p>
            <a:r>
              <a:rPr lang="ko-KR" altLang="en-US" dirty="0" smtClean="0"/>
              <a:t>선형 회귀</a:t>
            </a:r>
            <a:r>
              <a:rPr lang="en-US" altLang="ko-KR" dirty="0" smtClean="0"/>
              <a:t>(Linear Regression)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Code</a:t>
            </a:r>
          </a:p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en-US" altLang="ko-KR" dirty="0" smtClean="0"/>
              <a:t>Result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5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 초에 공개된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프레임워크</a:t>
            </a:r>
            <a:endParaRPr lang="en-US" altLang="ko-KR" dirty="0" smtClean="0"/>
          </a:p>
          <a:p>
            <a:r>
              <a:rPr lang="ko-KR" altLang="en-US" dirty="0" smtClean="0"/>
              <a:t>언어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r>
              <a:rPr lang="en-US" altLang="ko-KR" dirty="0" smtClean="0"/>
              <a:t>GPU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Define and Run(Static Graph)</a:t>
            </a:r>
            <a:endParaRPr lang="en-US" altLang="ko-KR" dirty="0"/>
          </a:p>
          <a:p>
            <a:pPr lvl="1"/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Define by Run(Dynamic </a:t>
            </a:r>
            <a:r>
              <a:rPr lang="en-US" altLang="ko-KR" dirty="0"/>
              <a:t>Graph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91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아나콘다 설치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://repo.anaconda.com/archive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CUDA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cuDNN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(10.2, 7.6) </a:t>
            </a:r>
          </a:p>
          <a:p>
            <a:pPr marL="1200150" lvl="1" indent="-742950">
              <a:buFont typeface="+mj-lt"/>
              <a:buAutoNum type="arabicPeriod"/>
            </a:pPr>
            <a:r>
              <a:rPr lang="ko-KR" altLang="en-US" dirty="0" smtClean="0"/>
              <a:t>버전 호환 확인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www.tensorflow.org/install/source_windows</a:t>
            </a:r>
            <a:endParaRPr lang="en-US" altLang="ko-KR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altLang="ko-KR" dirty="0" smtClean="0"/>
              <a:t>CUDA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developer.nvidia.com/cuda-toolkit-archive</a:t>
            </a:r>
            <a:endParaRPr lang="en-US" altLang="ko-KR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altLang="ko-KR" dirty="0" err="1" smtClean="0"/>
              <a:t>cuDNN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developer.nvidia.com/rdp/cudnn-download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27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CUDA </a:t>
            </a:r>
            <a:r>
              <a:rPr lang="ko-KR" altLang="en-US" dirty="0"/>
              <a:t>및 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(10.2, 7.6) </a:t>
            </a:r>
          </a:p>
          <a:p>
            <a:pPr marL="1200150" lvl="1" indent="-742950">
              <a:buFont typeface="+mj-lt"/>
              <a:buAutoNum type="arabicPeriod" startAt="4"/>
            </a:pPr>
            <a:r>
              <a:rPr lang="ko-KR" altLang="en-US" dirty="0"/>
              <a:t>윈도우 검색에서 환경 변수 편집 </a:t>
            </a:r>
            <a:r>
              <a:rPr lang="ko-KR" altLang="en-US" dirty="0" smtClean="0"/>
              <a:t>검색 후 실행</a:t>
            </a:r>
            <a:endParaRPr lang="ko-KR" altLang="en-US" dirty="0"/>
          </a:p>
          <a:p>
            <a:pPr marL="1200150" lvl="1" indent="-742950">
              <a:buFont typeface="+mj-lt"/>
              <a:buAutoNum type="arabicPeriod" startAt="4"/>
            </a:pPr>
            <a:r>
              <a:rPr lang="ko-KR" altLang="en-US" dirty="0" smtClean="0"/>
              <a:t>환경변수 </a:t>
            </a:r>
            <a:r>
              <a:rPr lang="ko-KR" altLang="en-US" dirty="0"/>
              <a:t>클릭</a:t>
            </a:r>
            <a:r>
              <a:rPr lang="en-US" altLang="ko-KR" dirty="0"/>
              <a:t>-</a:t>
            </a:r>
            <a:r>
              <a:rPr lang="ko-KR" altLang="en-US" dirty="0"/>
              <a:t>시스템 변수에서 </a:t>
            </a:r>
            <a:r>
              <a:rPr lang="en-US" altLang="ko-KR" dirty="0"/>
              <a:t>CUDA_PATH </a:t>
            </a:r>
            <a:r>
              <a:rPr lang="ko-KR" altLang="en-US" dirty="0"/>
              <a:t>주소 </a:t>
            </a:r>
            <a:r>
              <a:rPr lang="ko-KR" altLang="en-US" dirty="0" smtClean="0"/>
              <a:t>확인   </a:t>
            </a:r>
            <a:endParaRPr lang="en-US" altLang="ko-KR" dirty="0" smtClean="0"/>
          </a:p>
          <a:p>
            <a:pPr marL="1200150" lvl="1" indent="-742950">
              <a:buFont typeface="+mj-lt"/>
              <a:buAutoNum type="arabicPeriod" startAt="4"/>
            </a:pPr>
            <a:r>
              <a:rPr lang="en-US" altLang="ko-KR" dirty="0" err="1" smtClean="0"/>
              <a:t>cuDNN</a:t>
            </a:r>
            <a:r>
              <a:rPr lang="ko-KR" altLang="en-US" dirty="0" smtClean="0"/>
              <a:t> 압축 해제 후 </a:t>
            </a:r>
            <a:r>
              <a:rPr lang="en-US" altLang="ko-KR" dirty="0"/>
              <a:t>CUDA_PATH </a:t>
            </a:r>
            <a:r>
              <a:rPr lang="ko-KR" altLang="en-US" dirty="0"/>
              <a:t>주소에 </a:t>
            </a:r>
            <a:r>
              <a:rPr lang="ko-KR" altLang="en-US" dirty="0" smtClean="0"/>
              <a:t>붙여 넣기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26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1200150" lvl="1" indent="-742950">
              <a:buFont typeface="+mj-lt"/>
              <a:buAutoNum type="arabicPeriod"/>
            </a:pPr>
            <a:r>
              <a:rPr lang="en-US" altLang="ko-KR" dirty="0" smtClean="0"/>
              <a:t>Anaconda Prompt </a:t>
            </a:r>
            <a:r>
              <a:rPr lang="ko-KR" altLang="en-US" dirty="0" smtClean="0"/>
              <a:t>창 열기</a:t>
            </a:r>
            <a:endParaRPr lang="en-US" altLang="ko-KR" dirty="0" smtClean="0"/>
          </a:p>
          <a:p>
            <a:pPr marL="1200150" lvl="1" indent="-742950">
              <a:buFont typeface="+mj-lt"/>
              <a:buAutoNum type="arabicPeriod"/>
            </a:pPr>
            <a:r>
              <a:rPr lang="ko-KR" altLang="en-US" dirty="0" smtClean="0"/>
              <a:t>다음과 같이 적기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conda</a:t>
            </a:r>
            <a:r>
              <a:rPr lang="en-US" altLang="ko-KR" dirty="0" smtClean="0"/>
              <a:t> create –n </a:t>
            </a:r>
            <a:r>
              <a:rPr lang="ko-KR" altLang="en-US" dirty="0" smtClean="0"/>
              <a:t>가상환경 이름</a:t>
            </a:r>
            <a:r>
              <a:rPr lang="en-US" altLang="ko-KR" dirty="0" smtClean="0"/>
              <a:t> python=3.7</a:t>
            </a:r>
          </a:p>
          <a:p>
            <a:pPr lvl="2"/>
            <a:r>
              <a:rPr lang="en-US" altLang="ko-KR" dirty="0"/>
              <a:t>a</a:t>
            </a:r>
            <a:r>
              <a:rPr lang="en-US" altLang="ko-KR" dirty="0" smtClean="0"/>
              <a:t>ctivate </a:t>
            </a:r>
            <a:r>
              <a:rPr lang="ko-KR" altLang="en-US" dirty="0"/>
              <a:t>가상환경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2"/>
            <a:r>
              <a:rPr lang="ko-KR" altLang="ko-KR" dirty="0" err="1">
                <a:solidFill>
                  <a:srgbClr val="212529"/>
                </a:solidFill>
              </a:rPr>
              <a:t>conda</a:t>
            </a:r>
            <a:r>
              <a:rPr lang="ko-KR" altLang="ko-KR" dirty="0">
                <a:solidFill>
                  <a:srgbClr val="212529"/>
                </a:solidFill>
              </a:rPr>
              <a:t> </a:t>
            </a:r>
            <a:r>
              <a:rPr lang="ko-KR" altLang="ko-KR" dirty="0" err="1">
                <a:solidFill>
                  <a:srgbClr val="212529"/>
                </a:solidFill>
              </a:rPr>
              <a:t>install</a:t>
            </a:r>
            <a:r>
              <a:rPr lang="ko-KR" altLang="ko-KR" dirty="0">
                <a:solidFill>
                  <a:srgbClr val="212529"/>
                </a:solidFill>
              </a:rPr>
              <a:t> </a:t>
            </a:r>
            <a:r>
              <a:rPr lang="ko-KR" altLang="ko-KR" dirty="0" err="1">
                <a:solidFill>
                  <a:srgbClr val="212529"/>
                </a:solidFill>
              </a:rPr>
              <a:t>pytorch</a:t>
            </a:r>
            <a:r>
              <a:rPr lang="ko-KR" altLang="ko-KR" dirty="0">
                <a:solidFill>
                  <a:srgbClr val="212529"/>
                </a:solidFill>
              </a:rPr>
              <a:t> </a:t>
            </a:r>
            <a:r>
              <a:rPr lang="ko-KR" altLang="ko-KR" dirty="0" err="1">
                <a:solidFill>
                  <a:srgbClr val="212529"/>
                </a:solidFill>
              </a:rPr>
              <a:t>torchvision</a:t>
            </a:r>
            <a:r>
              <a:rPr lang="ko-KR" altLang="ko-KR" dirty="0">
                <a:solidFill>
                  <a:srgbClr val="212529"/>
                </a:solidFill>
              </a:rPr>
              <a:t> </a:t>
            </a:r>
            <a:r>
              <a:rPr lang="ko-KR" altLang="ko-KR" dirty="0" err="1">
                <a:solidFill>
                  <a:srgbClr val="212529"/>
                </a:solidFill>
              </a:rPr>
              <a:t>torchaudio</a:t>
            </a:r>
            <a:r>
              <a:rPr lang="ko-KR" altLang="ko-KR" dirty="0">
                <a:solidFill>
                  <a:srgbClr val="212529"/>
                </a:solidFill>
              </a:rPr>
              <a:t> </a:t>
            </a:r>
            <a:r>
              <a:rPr lang="ko-KR" altLang="ko-KR" dirty="0" err="1">
                <a:solidFill>
                  <a:srgbClr val="212529"/>
                </a:solidFill>
              </a:rPr>
              <a:t>cudatoolkit</a:t>
            </a:r>
            <a:r>
              <a:rPr lang="ko-KR" altLang="ko-KR" dirty="0">
                <a:solidFill>
                  <a:srgbClr val="212529"/>
                </a:solidFill>
              </a:rPr>
              <a:t>=10.2 -c </a:t>
            </a:r>
            <a:r>
              <a:rPr lang="ko-KR" altLang="ko-KR" dirty="0" err="1">
                <a:solidFill>
                  <a:srgbClr val="212529"/>
                </a:solidFill>
              </a:rPr>
              <a:t>pytorch</a:t>
            </a:r>
            <a:r>
              <a:rPr lang="ko-KR" altLang="ko-KR" sz="800" dirty="0"/>
              <a:t> </a:t>
            </a:r>
            <a:endParaRPr lang="en-US" altLang="ko-KR" sz="800" dirty="0" smtClean="0"/>
          </a:p>
          <a:p>
            <a:pPr lvl="3"/>
            <a:r>
              <a:rPr lang="en-US" altLang="ko-KR" dirty="0">
                <a:hlinkClick r:id="rId2"/>
              </a:rPr>
              <a:t>https://pytorch.org/get-started/locally</a:t>
            </a:r>
            <a:r>
              <a:rPr lang="en-US" altLang="ko-KR" dirty="0" smtClean="0">
                <a:hlinkClick r:id="rId2"/>
              </a:rPr>
              <a:t>/</a:t>
            </a:r>
            <a:endParaRPr lang="ko-KR" altLang="ko-KR" dirty="0"/>
          </a:p>
          <a:p>
            <a:pPr lvl="2"/>
            <a:r>
              <a:rPr lang="en-US" altLang="ko-KR" dirty="0" err="1"/>
              <a:t>c</a:t>
            </a:r>
            <a:r>
              <a:rPr lang="en-US" altLang="ko-KR" dirty="0" err="1" smtClean="0"/>
              <a:t>onda</a:t>
            </a:r>
            <a:r>
              <a:rPr lang="en-US" altLang="ko-KR" dirty="0" smtClean="0"/>
              <a:t> install notebook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회귀 분석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선형 회귀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단순선형회귀</a:t>
                </a:r>
                <a:r>
                  <a:rPr lang="en-US" altLang="ko-KR" dirty="0" smtClean="0"/>
                  <a:t>(Simple Linear Regression)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중치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편</m:t>
                    </m:r>
                  </m:oMath>
                </a14:m>
                <a:r>
                  <a:rPr lang="ko-KR" altLang="en-US" dirty="0" smtClean="0"/>
                  <a:t>차</a:t>
                </a:r>
                <a:r>
                  <a:rPr lang="en-US" altLang="ko-KR" dirty="0" smtClean="0"/>
                  <a:t>)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다중선형회귀</a:t>
                </a:r>
                <a:r>
                  <a:rPr lang="en-US" altLang="ko-KR" dirty="0" smtClean="0"/>
                  <a:t>(Multivariate </a:t>
                </a:r>
                <a:r>
                  <a:rPr lang="en-US" altLang="ko-KR" dirty="0"/>
                  <a:t>Linear Regression</a:t>
                </a:r>
                <a:r>
                  <a:rPr lang="en-US" altLang="ko-K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8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Error </a:t>
                </a:r>
                <a:r>
                  <a:rPr lang="ko-KR" altLang="en-US" dirty="0" smtClean="0"/>
                  <a:t>산출 방식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Mean </a:t>
                </a:r>
                <a:r>
                  <a:rPr lang="en-US" altLang="ko-KR" dirty="0"/>
                  <a:t>Absolute Error(MAE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 smtClean="0"/>
                  <a:t>평균 절대 오차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MAE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Mean Square Error(MSE)</a:t>
                </a:r>
              </a:p>
              <a:p>
                <a:pPr lvl="2"/>
                <a:r>
                  <a:rPr lang="ko-KR" altLang="en-US" dirty="0" smtClean="0"/>
                  <a:t>평균 제곱 오차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1" t="-3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6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1">
                  <a:spcBef>
                    <a:spcPts val="1000"/>
                  </a:spcBef>
                  <a:buClr>
                    <a:srgbClr val="FBE1E2"/>
                  </a:buClr>
                </a:pPr>
                <a:r>
                  <a:rPr lang="ko-KR" altLang="en-US" dirty="0" smtClean="0"/>
                  <a:t>손실 함수</a:t>
                </a:r>
                <a:r>
                  <a:rPr lang="en-US" altLang="ko-KR" dirty="0"/>
                  <a:t>(Loss Function</a:t>
                </a:r>
                <a:r>
                  <a:rPr lang="en-US" altLang="ko-KR" dirty="0" smtClean="0"/>
                  <a:t>)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685800" lvl="2">
                  <a:spcBef>
                    <a:spcPts val="1000"/>
                  </a:spcBef>
                  <a:buClr>
                    <a:srgbClr val="FBE1E2"/>
                  </a:buClr>
                </a:pPr>
                <a:r>
                  <a:rPr lang="ko-KR" altLang="en-US" dirty="0" smtClean="0"/>
                  <a:t>경사 </a:t>
                </a:r>
                <a:r>
                  <a:rPr lang="ko-KR" altLang="en-US" dirty="0" err="1"/>
                  <a:t>하강법</a:t>
                </a:r>
                <a:r>
                  <a:rPr lang="en-US" altLang="ko-KR" dirty="0"/>
                  <a:t>(Gradient Descent</a:t>
                </a:r>
                <a:r>
                  <a:rPr lang="en-US" altLang="ko-KR" dirty="0" smtClean="0"/>
                  <a:t>)</a:t>
                </a:r>
              </a:p>
              <a:p>
                <a:pPr marL="1143000" lvl="3">
                  <a:spcBef>
                    <a:spcPts val="1000"/>
                  </a:spcBef>
                  <a:buClr>
                    <a:srgbClr val="FBE1E2"/>
                  </a:buClr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box>
                      <m:box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3621549" y="1466850"/>
            <a:ext cx="4493751" cy="5113776"/>
            <a:chOff x="3545349" y="533400"/>
            <a:chExt cx="4493751" cy="5113776"/>
          </a:xfrm>
        </p:grpSpPr>
        <p:sp>
          <p:nvSpPr>
            <p:cNvPr id="34" name="원호 33"/>
            <p:cNvSpPr/>
            <p:nvPr/>
          </p:nvSpPr>
          <p:spPr>
            <a:xfrm flipV="1">
              <a:off x="4616450" y="533400"/>
              <a:ext cx="2881157" cy="4433127"/>
            </a:xfrm>
            <a:prstGeom prst="arc">
              <a:avLst>
                <a:gd name="adj1" fmla="val 10819083"/>
                <a:gd name="adj2" fmla="val 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4229100" y="5238750"/>
              <a:ext cx="381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4229100" y="2317750"/>
              <a:ext cx="0" cy="292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913899" y="52778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w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45349" y="231775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J(w)</a:t>
              </a:r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회귀 분</a:t>
            </a:r>
            <a:r>
              <a:rPr lang="ko-KR" altLang="en-US" dirty="0" smtClean="0"/>
              <a:t>석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7216674" y="4206653"/>
            <a:ext cx="367310" cy="1091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6889750" y="4404676"/>
            <a:ext cx="792860" cy="1278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299362" y="4889929"/>
            <a:ext cx="1383248" cy="12127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242050" y="5337376"/>
            <a:ext cx="1100750" cy="675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247256" y="5900472"/>
            <a:ext cx="20469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1800A7D-5CCE-45CD-9D1F-10AE7E17A40B}"/>
              </a:ext>
            </a:extLst>
          </p:cNvPr>
          <p:cNvSpPr/>
          <p:nvPr/>
        </p:nvSpPr>
        <p:spPr>
          <a:xfrm>
            <a:off x="7342800" y="4538269"/>
            <a:ext cx="231007" cy="230800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1800A7D-5CCE-45CD-9D1F-10AE7E17A40B}"/>
              </a:ext>
            </a:extLst>
          </p:cNvPr>
          <p:cNvSpPr/>
          <p:nvPr/>
        </p:nvSpPr>
        <p:spPr>
          <a:xfrm>
            <a:off x="5979293" y="5769644"/>
            <a:ext cx="231007" cy="230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1.25E-6 0.00023 C -0.00143 -0.00023 -0.003 -0.00023 -0.0043 -0.00092 C -0.00495 -0.00116 -0.00521 -0.00231 -0.00573 -0.00254 C -0.00742 -0.00324 -0.00925 -0.00301 -0.01094 -0.00347 C -0.01198 -0.0037 -0.01289 -0.00393 -0.0138 -0.00416 C -0.01511 -0.0037 -0.01641 -0.00324 -0.01771 -0.00254 C -0.0181 -0.00231 -0.01875 -0.00231 -0.01914 -0.00162 C -0.0194 -0.00116 -0.01927 -2.22222E-6 -0.01953 0.00093 C -0.01979 0.00139 -0.02018 0.00185 -0.02044 0.00255 C -0.02031 0.01644 -0.02031 0.03033 -0.02005 0.04422 C -0.01992 0.0463 -0.01914 0.04746 -0.01862 0.04931 C -0.01771 0.05209 -0.01706 0.05486 -0.01628 0.05787 " pathEditMode="relative" rAng="0" ptsTypes="AAAAAAAAAAA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0.05787 L -0.01628 0.0581 C -0.01927 0.05463 -0.02044 0.05255 -0.02396 0.05209 C -0.025 0.05185 -0.02591 0.05255 -0.02682 0.05278 C -0.03034 0.05695 -0.02891 0.05486 -0.03112 0.0588 C -0.03138 0.05996 -0.03151 0.06111 -0.03164 0.06227 C -0.0319 0.06412 -0.03177 0.06621 -0.03216 0.06806 C -0.03229 0.06898 -0.03281 0.06922 -0.03307 0.06991 C -0.0332 0.07107 -0.03333 0.07222 -0.03359 0.07315 C -0.03386 0.07408 -0.03438 0.07477 -0.03451 0.0757 C -0.03633 0.08472 -0.03425 0.08056 -0.03646 0.08426 C -0.03659 0.08519 -0.03672 0.08611 -0.03685 0.08681 C -0.03711 0.08773 -0.03763 0.08843 -0.03789 0.08935 C -0.03815 0.09051 -0.03815 0.09167 -0.03828 0.09283 C -0.03802 0.09977 -0.03802 0.10695 -0.03737 0.11412 C -0.03737 0.11482 -0.03685 0.11551 -0.03646 0.11574 C -0.03594 0.11597 -0.03542 0.11574 -0.03503 0.11574 " pathEditMode="relative" rAng="0" ptsTypes="AAAAAAAAAAAAA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03 0.11574 L -0.03503 0.11597 C -0.05065 0.11713 -0.04818 0.11111 -0.05274 0.11991 C -0.05313 0.12084 -0.05352 0.12153 -0.05378 0.12222 C -0.05404 0.12338 -0.0543 0.12408 -0.0543 0.125 C -0.05495 0.1375 -0.05482 0.14005 -0.05482 0.14861 " pathEditMode="relative" rAng="0" ptsTypes="AAAA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82 0.14862 L -0.05482 0.14885 C -0.05651 0.14676 -0.05742 0.14352 -0.05938 0.14306 C -0.06641 0.14121 -0.07031 0.14283 -0.07565 0.14491 C -0.0763 0.14538 -0.07695 0.1463 -0.07761 0.14676 C -0.07891 0.14723 -0.08047 0.14676 -0.08151 0.14769 C -0.08346 0.14908 -0.08503 0.15139 -0.08672 0.15325 L -0.08867 0.1551 C -0.08919 0.15602 -0.08958 0.15695 -0.08998 0.15788 C -0.09128 0.15926 -0.09284 0.16019 -0.09388 0.16158 L -0.09649 0.16436 C -0.09688 0.16528 -0.09688 0.16621 -0.09714 0.16713 C -0.0987 0.17014 -0.09935 0.16945 -0.10104 0.17176 C -0.10195 0.17246 -0.10234 0.17362 -0.103 0.17454 C -0.10352 0.17663 -0.10417 0.17848 -0.1043 0.18102 C -0.10443 0.18149 -0.1043 0.18218 -0.1043 0.18311 " pathEditMode="relative" rAng="0" ptsTypes="AAAAAAAAAAAAAA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</p:bldLst>
  </p:timing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291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나눔스퀘어라운드 Bold</vt:lpstr>
      <vt:lpstr>나눔스퀘어라운드 ExtraBold</vt:lpstr>
      <vt:lpstr>맑은 고딕</vt:lpstr>
      <vt:lpstr>Arial</vt:lpstr>
      <vt:lpstr>Cambria Math</vt:lpstr>
      <vt:lpstr>41_Office 테마</vt:lpstr>
      <vt:lpstr>PyTorch 1차</vt:lpstr>
      <vt:lpstr>목차</vt:lpstr>
      <vt:lpstr>PyTorch</vt:lpstr>
      <vt:lpstr>PyTorch 설치 방법</vt:lpstr>
      <vt:lpstr>PyTorch 설치 방법</vt:lpstr>
      <vt:lpstr>PyTorch 설치 방법</vt:lpstr>
      <vt:lpstr>선형 회귀 분석</vt:lpstr>
      <vt:lpstr>선형 회귀 분석</vt:lpstr>
      <vt:lpstr>선형 회귀 분석</vt:lpstr>
      <vt:lpstr>PyTorch Code</vt:lpstr>
      <vt:lpstr>PyTorch Code</vt:lpstr>
      <vt:lpstr>PyTorch Code</vt:lpstr>
      <vt:lpstr>PyTorch Result</vt:lpstr>
      <vt:lpstr>PyTorch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김수</cp:lastModifiedBy>
  <cp:revision>44</cp:revision>
  <dcterms:created xsi:type="dcterms:W3CDTF">2021-09-26T05:36:58Z</dcterms:created>
  <dcterms:modified xsi:type="dcterms:W3CDTF">2021-12-30T11:12:29Z</dcterms:modified>
</cp:coreProperties>
</file>