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5143500" type="screen16x9"/>
  <p:notesSz cx="6858000" cy="9144000"/>
  <p:embeddedFontLst>
    <p:embeddedFont>
      <p:font typeface="Archivo SemiBold" panose="020B0604020202020204" charset="0"/>
      <p:regular r:id="rId18"/>
      <p:bold r:id="rId19"/>
      <p:italic r:id="rId20"/>
      <p:boldItalic r:id="rId21"/>
    </p:embeddedFont>
    <p:embeddedFont>
      <p:font typeface="Bebas Neue" panose="020B0604020202020204" charset="0"/>
      <p:regular r:id="rId22"/>
    </p:embeddedFont>
    <p:embeddedFont>
      <p:font typeface="Open Sans ExtraBold" panose="020B0604020202020204" charset="0"/>
      <p:bold r:id="rId23"/>
      <p:boldItalic r:id="rId24"/>
    </p:embeddedFont>
    <p:embeddedFont>
      <p:font typeface="Work Sans" panose="020B0604020202020204" charset="0"/>
      <p:regular r:id="rId25"/>
      <p:bold r:id="rId26"/>
      <p:italic r:id="rId27"/>
      <p:boldItalic r:id="rId28"/>
    </p:embeddedFont>
    <p:embeddedFont>
      <p:font typeface="Open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1CD3DE-7DBC-468D-AC7C-55ECA8DA7663}">
  <a:tblStyle styleId="{071CD3DE-7DBC-468D-AC7C-55ECA8DA76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4914C8-162B-4D25-ABB7-05FF3729A40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18" autoAdjust="0"/>
  </p:normalViewPr>
  <p:slideViewPr>
    <p:cSldViewPr snapToGrid="0">
      <p:cViewPr varScale="1">
        <p:scale>
          <a:sx n="83" d="100"/>
          <a:sy n="83" d="100"/>
        </p:scale>
        <p:origin x="864" y="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22d8870a0c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22d8870a0c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2d8870a0c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2d8870a0c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2d8870a0c6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2d8870a0c6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22d8870a0c6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22d8870a0c6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2d8870a0c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2d8870a0c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22d8870a0c6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22d8870a0c6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2d2866f2f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22d2866f2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2d2866f2f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2d2866f2f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2d8870a0c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2d8870a0c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22d8870a0c6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22d8870a0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22d8870a0c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2d8870a0c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2d8870a0c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2d8870a0c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22d8870a0c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22d8870a0c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2d8870a0c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22d8870a0c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10" name="Google Shape;10;p2"/>
          <p:cNvGrpSpPr/>
          <p:nvPr/>
        </p:nvGrpSpPr>
        <p:grpSpPr>
          <a:xfrm>
            <a:off x="715100" y="535000"/>
            <a:ext cx="7713944" cy="4073353"/>
            <a:chOff x="715100" y="535000"/>
            <a:chExt cx="7713944" cy="4073353"/>
          </a:xfrm>
        </p:grpSpPr>
        <p:sp>
          <p:nvSpPr>
            <p:cNvPr id="11" name="Google Shape;11;p2"/>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1595750" y="1443325"/>
            <a:ext cx="5952600" cy="1680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392500" y="3443088"/>
            <a:ext cx="4359000" cy="4095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rot="10800000">
            <a:off x="8664499" y="758461"/>
            <a:ext cx="244552" cy="344369"/>
            <a:chOff x="4953450" y="1632950"/>
            <a:chExt cx="145100" cy="204325"/>
          </a:xfrm>
        </p:grpSpPr>
        <p:sp>
          <p:nvSpPr>
            <p:cNvPr id="16" name="Google Shape;16;p2"/>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427464" y="311413"/>
            <a:ext cx="1206132" cy="3329044"/>
            <a:chOff x="8103614" y="-674412"/>
            <a:chExt cx="1206132" cy="3329044"/>
          </a:xfrm>
        </p:grpSpPr>
        <p:sp>
          <p:nvSpPr>
            <p:cNvPr id="21" name="Google Shape;21;p2"/>
            <p:cNvSpPr/>
            <p:nvPr/>
          </p:nvSpPr>
          <p:spPr>
            <a:xfrm rot="10800000">
              <a:off x="8208121" y="-597840"/>
              <a:ext cx="151981" cy="186784"/>
            </a:xfrm>
            <a:custGeom>
              <a:avLst/>
              <a:gdLst/>
              <a:ahLst/>
              <a:cxnLst/>
              <a:rect l="l" t="t" r="r" b="b"/>
              <a:pathLst>
                <a:path w="3607" h="4433" extrusionOk="0">
                  <a:moveTo>
                    <a:pt x="1804" y="0"/>
                  </a:moveTo>
                  <a:lnTo>
                    <a:pt x="1756" y="391"/>
                  </a:lnTo>
                  <a:cubicBezTo>
                    <a:pt x="1644" y="1323"/>
                    <a:pt x="928" y="2067"/>
                    <a:pt x="1" y="2217"/>
                  </a:cubicBezTo>
                  <a:cubicBezTo>
                    <a:pt x="928" y="2365"/>
                    <a:pt x="1644" y="3110"/>
                    <a:pt x="1756" y="4042"/>
                  </a:cubicBezTo>
                  <a:lnTo>
                    <a:pt x="1804" y="4433"/>
                  </a:lnTo>
                  <a:lnTo>
                    <a:pt x="1851" y="4042"/>
                  </a:lnTo>
                  <a:cubicBezTo>
                    <a:pt x="1963" y="3110"/>
                    <a:pt x="2679" y="2365"/>
                    <a:pt x="3607" y="2217"/>
                  </a:cubicBezTo>
                  <a:cubicBezTo>
                    <a:pt x="2679" y="2067"/>
                    <a:pt x="1963" y="1323"/>
                    <a:pt x="1851" y="391"/>
                  </a:cubicBezTo>
                  <a:lnTo>
                    <a:pt x="1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103614" y="-674412"/>
              <a:ext cx="1206132" cy="3329044"/>
              <a:chOff x="8094214" y="-974987"/>
              <a:chExt cx="1206132" cy="3329044"/>
            </a:xfrm>
          </p:grpSpPr>
          <p:sp>
            <p:nvSpPr>
              <p:cNvPr id="23" name="Google Shape;23;p2"/>
              <p:cNvSpPr/>
              <p:nvPr/>
            </p:nvSpPr>
            <p:spPr>
              <a:xfrm rot="10800000">
                <a:off x="8094214" y="-744377"/>
                <a:ext cx="128722" cy="1144555"/>
              </a:xfrm>
              <a:custGeom>
                <a:avLst/>
                <a:gdLst/>
                <a:ahLst/>
                <a:cxnLst/>
                <a:rect l="l" t="t" r="r" b="b"/>
                <a:pathLst>
                  <a:path w="3055" h="27164" fill="none" extrusionOk="0">
                    <a:moveTo>
                      <a:pt x="0" y="27164"/>
                    </a:moveTo>
                    <a:cubicBezTo>
                      <a:pt x="1914" y="24731"/>
                      <a:pt x="3055" y="21661"/>
                      <a:pt x="3055" y="18326"/>
                    </a:cubicBezTo>
                    <a:lnTo>
                      <a:pt x="3055" y="0"/>
                    </a:lnTo>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094231" y="-974987"/>
                <a:ext cx="1206114" cy="3329044"/>
              </a:xfrm>
              <a:custGeom>
                <a:avLst/>
                <a:gdLst/>
                <a:ahLst/>
                <a:cxnLst/>
                <a:rect l="l" t="t" r="r" b="b"/>
                <a:pathLst>
                  <a:path w="28625" h="79009" fill="none" extrusionOk="0">
                    <a:moveTo>
                      <a:pt x="28625" y="20820"/>
                    </a:moveTo>
                    <a:lnTo>
                      <a:pt x="28625" y="14313"/>
                    </a:lnTo>
                    <a:cubicBezTo>
                      <a:pt x="28625" y="6409"/>
                      <a:pt x="22218" y="0"/>
                      <a:pt x="14313" y="0"/>
                    </a:cubicBezTo>
                    <a:lnTo>
                      <a:pt x="14313" y="0"/>
                    </a:lnTo>
                    <a:cubicBezTo>
                      <a:pt x="6409" y="0"/>
                      <a:pt x="0" y="6409"/>
                      <a:pt x="0" y="14313"/>
                    </a:cubicBezTo>
                    <a:lnTo>
                      <a:pt x="0" y="64696"/>
                    </a:lnTo>
                    <a:cubicBezTo>
                      <a:pt x="0" y="72600"/>
                      <a:pt x="6409" y="79008"/>
                      <a:pt x="14313" y="79008"/>
                    </a:cubicBezTo>
                    <a:lnTo>
                      <a:pt x="14313" y="79008"/>
                    </a:lnTo>
                    <a:cubicBezTo>
                      <a:pt x="17555" y="79008"/>
                      <a:pt x="20545" y="77930"/>
                      <a:pt x="22945" y="76113"/>
                    </a:cubicBezTo>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rot="5400000">
            <a:off x="8513415" y="4510028"/>
            <a:ext cx="546720" cy="477958"/>
            <a:chOff x="2072075" y="1123775"/>
            <a:chExt cx="417025" cy="364575"/>
          </a:xfrm>
        </p:grpSpPr>
        <p:sp>
          <p:nvSpPr>
            <p:cNvPr id="26" name="Google Shape;26;p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5400000">
            <a:off x="-146493" y="402047"/>
            <a:ext cx="1039787" cy="477958"/>
            <a:chOff x="1882800" y="1123775"/>
            <a:chExt cx="793125" cy="364575"/>
          </a:xfrm>
        </p:grpSpPr>
        <p:sp>
          <p:nvSpPr>
            <p:cNvPr id="36" name="Google Shape;36;p2"/>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540330" y="4433307"/>
            <a:ext cx="197149" cy="197149"/>
            <a:chOff x="5219175" y="1126200"/>
            <a:chExt cx="54150" cy="54150"/>
          </a:xfrm>
        </p:grpSpPr>
        <p:sp>
          <p:nvSpPr>
            <p:cNvPr id="52" name="Google Shape;52;p2"/>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435"/>
        <p:cNvGrpSpPr/>
        <p:nvPr/>
      </p:nvGrpSpPr>
      <p:grpSpPr>
        <a:xfrm>
          <a:off x="0" y="0"/>
          <a:ext cx="0" cy="0"/>
          <a:chOff x="0" y="0"/>
          <a:chExt cx="0" cy="0"/>
        </a:xfrm>
      </p:grpSpPr>
      <p:pic>
        <p:nvPicPr>
          <p:cNvPr id="436" name="Google Shape;436;p15"/>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437" name="Google Shape;437;p15"/>
          <p:cNvGrpSpPr/>
          <p:nvPr/>
        </p:nvGrpSpPr>
        <p:grpSpPr>
          <a:xfrm>
            <a:off x="429447" y="298520"/>
            <a:ext cx="8285106" cy="4546461"/>
            <a:chOff x="429447" y="298520"/>
            <a:chExt cx="8285106" cy="4546461"/>
          </a:xfrm>
        </p:grpSpPr>
        <p:sp>
          <p:nvSpPr>
            <p:cNvPr id="438" name="Google Shape;438;p1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1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1" name="Google Shape;441;p15"/>
          <p:cNvGrpSpPr/>
          <p:nvPr/>
        </p:nvGrpSpPr>
        <p:grpSpPr>
          <a:xfrm rot="5400000">
            <a:off x="8532503" y="161087"/>
            <a:ext cx="546720" cy="477925"/>
            <a:chOff x="2072075" y="1123775"/>
            <a:chExt cx="417025" cy="364550"/>
          </a:xfrm>
        </p:grpSpPr>
        <p:sp>
          <p:nvSpPr>
            <p:cNvPr id="442" name="Google Shape;442;p1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5"/>
          <p:cNvGrpSpPr/>
          <p:nvPr/>
        </p:nvGrpSpPr>
        <p:grpSpPr>
          <a:xfrm rot="-5400000" flipH="1">
            <a:off x="64778" y="161087"/>
            <a:ext cx="546720" cy="477925"/>
            <a:chOff x="2072075" y="1123775"/>
            <a:chExt cx="417025" cy="364550"/>
          </a:xfrm>
        </p:grpSpPr>
        <p:sp>
          <p:nvSpPr>
            <p:cNvPr id="451" name="Google Shape;451;p1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510"/>
        <p:cNvGrpSpPr/>
        <p:nvPr/>
      </p:nvGrpSpPr>
      <p:grpSpPr>
        <a:xfrm>
          <a:off x="0" y="0"/>
          <a:ext cx="0" cy="0"/>
          <a:chOff x="0" y="0"/>
          <a:chExt cx="0" cy="0"/>
        </a:xfrm>
      </p:grpSpPr>
      <p:pic>
        <p:nvPicPr>
          <p:cNvPr id="511" name="Google Shape;511;p17"/>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512" name="Google Shape;512;p17"/>
          <p:cNvGrpSpPr/>
          <p:nvPr/>
        </p:nvGrpSpPr>
        <p:grpSpPr>
          <a:xfrm>
            <a:off x="429447" y="298520"/>
            <a:ext cx="8285106" cy="4546461"/>
            <a:chOff x="429447" y="298520"/>
            <a:chExt cx="8285106" cy="4546461"/>
          </a:xfrm>
        </p:grpSpPr>
        <p:sp>
          <p:nvSpPr>
            <p:cNvPr id="513" name="Google Shape;513;p17"/>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7"/>
          <p:cNvSpPr txBox="1">
            <a:spLocks noGrp="1"/>
          </p:cNvSpPr>
          <p:nvPr>
            <p:ph type="title"/>
          </p:nvPr>
        </p:nvSpPr>
        <p:spPr>
          <a:xfrm>
            <a:off x="1101000" y="935231"/>
            <a:ext cx="3984000" cy="103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6" name="Google Shape;516;p17"/>
          <p:cNvSpPr txBox="1">
            <a:spLocks noGrp="1"/>
          </p:cNvSpPr>
          <p:nvPr>
            <p:ph type="body" idx="1"/>
          </p:nvPr>
        </p:nvSpPr>
        <p:spPr>
          <a:xfrm>
            <a:off x="1104075" y="2046169"/>
            <a:ext cx="3984000" cy="21621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Arial"/>
              <a:buChar char="●"/>
              <a:defRPr/>
            </a:lvl1pPr>
            <a:lvl2pPr marL="914400" lvl="1" indent="-298450" rtl="0">
              <a:lnSpc>
                <a:spcPct val="115000"/>
              </a:lnSpc>
              <a:spcBef>
                <a:spcPts val="0"/>
              </a:spcBef>
              <a:spcAft>
                <a:spcPts val="0"/>
              </a:spcAft>
              <a:buSzPts val="1100"/>
              <a:buFont typeface="Arial"/>
              <a:buChar char="○"/>
              <a:defRPr/>
            </a:lvl2pPr>
            <a:lvl3pPr marL="1371600" lvl="2" indent="-298450" rtl="0">
              <a:lnSpc>
                <a:spcPct val="115000"/>
              </a:lnSpc>
              <a:spcBef>
                <a:spcPts val="0"/>
              </a:spcBef>
              <a:spcAft>
                <a:spcPts val="0"/>
              </a:spcAft>
              <a:buSzPts val="1100"/>
              <a:buFont typeface="Arial"/>
              <a:buChar char="■"/>
              <a:defRPr/>
            </a:lvl3pPr>
            <a:lvl4pPr marL="1828800" lvl="3" indent="-298450" rtl="0">
              <a:lnSpc>
                <a:spcPct val="115000"/>
              </a:lnSpc>
              <a:spcBef>
                <a:spcPts val="0"/>
              </a:spcBef>
              <a:spcAft>
                <a:spcPts val="0"/>
              </a:spcAft>
              <a:buSzPts val="1100"/>
              <a:buFont typeface="Arial"/>
              <a:buChar char="●"/>
              <a:defRPr/>
            </a:lvl4pPr>
            <a:lvl5pPr marL="2286000" lvl="4" indent="-298450" rtl="0">
              <a:lnSpc>
                <a:spcPct val="115000"/>
              </a:lnSpc>
              <a:spcBef>
                <a:spcPts val="0"/>
              </a:spcBef>
              <a:spcAft>
                <a:spcPts val="0"/>
              </a:spcAft>
              <a:buSzPts val="1100"/>
              <a:buFont typeface="Arial"/>
              <a:buChar char="○"/>
              <a:defRPr/>
            </a:lvl5pPr>
            <a:lvl6pPr marL="2743200" lvl="5" indent="-298450" rtl="0">
              <a:lnSpc>
                <a:spcPct val="115000"/>
              </a:lnSpc>
              <a:spcBef>
                <a:spcPts val="0"/>
              </a:spcBef>
              <a:spcAft>
                <a:spcPts val="0"/>
              </a:spcAft>
              <a:buSzPts val="1100"/>
              <a:buFont typeface="Arial"/>
              <a:buChar char="■"/>
              <a:defRPr/>
            </a:lvl6pPr>
            <a:lvl7pPr marL="3200400" lvl="6" indent="-298450" rtl="0">
              <a:lnSpc>
                <a:spcPct val="115000"/>
              </a:lnSpc>
              <a:spcBef>
                <a:spcPts val="0"/>
              </a:spcBef>
              <a:spcAft>
                <a:spcPts val="0"/>
              </a:spcAft>
              <a:buSzPts val="1100"/>
              <a:buFont typeface="Arial"/>
              <a:buChar char="●"/>
              <a:defRPr/>
            </a:lvl7pPr>
            <a:lvl8pPr marL="3657600" lvl="7" indent="-298450" rtl="0">
              <a:lnSpc>
                <a:spcPct val="115000"/>
              </a:lnSpc>
              <a:spcBef>
                <a:spcPts val="0"/>
              </a:spcBef>
              <a:spcAft>
                <a:spcPts val="0"/>
              </a:spcAft>
              <a:buSzPts val="1100"/>
              <a:buFont typeface="Arial"/>
              <a:buChar char="○"/>
              <a:defRPr/>
            </a:lvl8pPr>
            <a:lvl9pPr marL="4114800" lvl="8" indent="-298450" rtl="0">
              <a:lnSpc>
                <a:spcPct val="115000"/>
              </a:lnSpc>
              <a:spcBef>
                <a:spcPts val="0"/>
              </a:spcBef>
              <a:spcAft>
                <a:spcPts val="0"/>
              </a:spcAft>
              <a:buSzPts val="1100"/>
              <a:buFont typeface="Arial"/>
              <a:buChar char="■"/>
              <a:defRPr/>
            </a:lvl9pPr>
          </a:lstStyle>
          <a:p>
            <a:endParaRPr/>
          </a:p>
        </p:txBody>
      </p:sp>
      <p:grpSp>
        <p:nvGrpSpPr>
          <p:cNvPr id="517" name="Google Shape;517;p17"/>
          <p:cNvGrpSpPr/>
          <p:nvPr/>
        </p:nvGrpSpPr>
        <p:grpSpPr>
          <a:xfrm rot="-5400000" flipH="1">
            <a:off x="64778" y="161087"/>
            <a:ext cx="546720" cy="477925"/>
            <a:chOff x="2072075" y="1123775"/>
            <a:chExt cx="417025" cy="364550"/>
          </a:xfrm>
        </p:grpSpPr>
        <p:sp>
          <p:nvSpPr>
            <p:cNvPr id="518" name="Google Shape;518;p1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7"/>
          <p:cNvGrpSpPr/>
          <p:nvPr/>
        </p:nvGrpSpPr>
        <p:grpSpPr>
          <a:xfrm rot="10800000" flipH="1">
            <a:off x="8640337" y="126711"/>
            <a:ext cx="244552" cy="344369"/>
            <a:chOff x="4953450" y="1632950"/>
            <a:chExt cx="145100" cy="204325"/>
          </a:xfrm>
        </p:grpSpPr>
        <p:sp>
          <p:nvSpPr>
            <p:cNvPr id="527" name="Google Shape;527;p17"/>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7"/>
          <p:cNvSpPr/>
          <p:nvPr/>
        </p:nvSpPr>
        <p:spPr>
          <a:xfrm rot="5400000">
            <a:off x="8888528"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17"/>
          <p:cNvGrpSpPr/>
          <p:nvPr/>
        </p:nvGrpSpPr>
        <p:grpSpPr>
          <a:xfrm rot="5400000" flipH="1">
            <a:off x="8532503" y="4504487"/>
            <a:ext cx="546720" cy="477925"/>
            <a:chOff x="2072075" y="1123775"/>
            <a:chExt cx="417025" cy="364550"/>
          </a:xfrm>
        </p:grpSpPr>
        <p:sp>
          <p:nvSpPr>
            <p:cNvPr id="533" name="Google Shape;533;p1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72"/>
        <p:cNvGrpSpPr/>
        <p:nvPr/>
      </p:nvGrpSpPr>
      <p:grpSpPr>
        <a:xfrm>
          <a:off x="0" y="0"/>
          <a:ext cx="0" cy="0"/>
          <a:chOff x="0" y="0"/>
          <a:chExt cx="0" cy="0"/>
        </a:xfrm>
      </p:grpSpPr>
      <p:pic>
        <p:nvPicPr>
          <p:cNvPr id="573" name="Google Shape;573;p19"/>
          <p:cNvPicPr preferRelativeResize="0"/>
          <p:nvPr/>
        </p:nvPicPr>
        <p:blipFill rotWithShape="1">
          <a:blip r:embed="rId2">
            <a:alphaModFix amt="92000"/>
          </a:blip>
          <a:srcRect l="3479" r="3479"/>
          <a:stretch/>
        </p:blipFill>
        <p:spPr>
          <a:xfrm rot="10800000" flipH="1">
            <a:off x="0" y="0"/>
            <a:ext cx="9144000" cy="5143501"/>
          </a:xfrm>
          <a:prstGeom prst="rect">
            <a:avLst/>
          </a:prstGeom>
          <a:noFill/>
          <a:ln>
            <a:noFill/>
          </a:ln>
        </p:spPr>
      </p:pic>
      <p:grpSp>
        <p:nvGrpSpPr>
          <p:cNvPr id="574" name="Google Shape;574;p19"/>
          <p:cNvGrpSpPr/>
          <p:nvPr/>
        </p:nvGrpSpPr>
        <p:grpSpPr>
          <a:xfrm>
            <a:off x="429447" y="298520"/>
            <a:ext cx="8285106" cy="4546461"/>
            <a:chOff x="429447" y="298520"/>
            <a:chExt cx="8285106" cy="4546461"/>
          </a:xfrm>
        </p:grpSpPr>
        <p:sp>
          <p:nvSpPr>
            <p:cNvPr id="575" name="Google Shape;575;p19"/>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9"/>
          <p:cNvSpPr txBox="1">
            <a:spLocks noGrp="1"/>
          </p:cNvSpPr>
          <p:nvPr>
            <p:ph type="subTitle" idx="1"/>
          </p:nvPr>
        </p:nvSpPr>
        <p:spPr>
          <a:xfrm>
            <a:off x="866690" y="2044625"/>
            <a:ext cx="23781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8" name="Google Shape;578;p19"/>
          <p:cNvSpPr txBox="1">
            <a:spLocks noGrp="1"/>
          </p:cNvSpPr>
          <p:nvPr>
            <p:ph type="subTitle" idx="2"/>
          </p:nvPr>
        </p:nvSpPr>
        <p:spPr>
          <a:xfrm>
            <a:off x="866688" y="2746503"/>
            <a:ext cx="23781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9" name="Google Shape;579;p19"/>
          <p:cNvSpPr txBox="1">
            <a:spLocks noGrp="1"/>
          </p:cNvSpPr>
          <p:nvPr>
            <p:ph type="subTitle" idx="3"/>
          </p:nvPr>
        </p:nvSpPr>
        <p:spPr>
          <a:xfrm>
            <a:off x="3394351" y="2746501"/>
            <a:ext cx="23553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0" name="Google Shape;580;p19"/>
          <p:cNvSpPr txBox="1">
            <a:spLocks noGrp="1"/>
          </p:cNvSpPr>
          <p:nvPr>
            <p:ph type="subTitle" idx="4"/>
          </p:nvPr>
        </p:nvSpPr>
        <p:spPr>
          <a:xfrm>
            <a:off x="5895911" y="2746500"/>
            <a:ext cx="2381400" cy="17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1" name="Google Shape;581;p19"/>
          <p:cNvSpPr txBox="1">
            <a:spLocks noGrp="1"/>
          </p:cNvSpPr>
          <p:nvPr>
            <p:ph type="subTitle" idx="5"/>
          </p:nvPr>
        </p:nvSpPr>
        <p:spPr>
          <a:xfrm>
            <a:off x="3394351" y="2044625"/>
            <a:ext cx="23553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2" name="Google Shape;582;p19"/>
          <p:cNvSpPr txBox="1">
            <a:spLocks noGrp="1"/>
          </p:cNvSpPr>
          <p:nvPr>
            <p:ph type="subTitle" idx="6"/>
          </p:nvPr>
        </p:nvSpPr>
        <p:spPr>
          <a:xfrm>
            <a:off x="5895911" y="2044625"/>
            <a:ext cx="2381400" cy="780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3" name="Google Shape;583;p19"/>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4" name="Google Shape;584;p19"/>
          <p:cNvGrpSpPr/>
          <p:nvPr/>
        </p:nvGrpSpPr>
        <p:grpSpPr>
          <a:xfrm rot="-5400000" flipH="1">
            <a:off x="64778" y="161087"/>
            <a:ext cx="546720" cy="477925"/>
            <a:chOff x="2072075" y="1123775"/>
            <a:chExt cx="417025" cy="364550"/>
          </a:xfrm>
        </p:grpSpPr>
        <p:sp>
          <p:nvSpPr>
            <p:cNvPr id="585" name="Google Shape;585;p1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9"/>
          <p:cNvGrpSpPr/>
          <p:nvPr/>
        </p:nvGrpSpPr>
        <p:grpSpPr>
          <a:xfrm rot="5400000" flipH="1">
            <a:off x="8532503" y="4504487"/>
            <a:ext cx="546720" cy="477925"/>
            <a:chOff x="2072075" y="1123775"/>
            <a:chExt cx="417025" cy="364550"/>
          </a:xfrm>
        </p:grpSpPr>
        <p:sp>
          <p:nvSpPr>
            <p:cNvPr id="594" name="Google Shape;594;p1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9"/>
          <p:cNvGrpSpPr/>
          <p:nvPr/>
        </p:nvGrpSpPr>
        <p:grpSpPr>
          <a:xfrm rot="10800000" flipH="1">
            <a:off x="8619262" y="164811"/>
            <a:ext cx="244552" cy="344369"/>
            <a:chOff x="4953450" y="1632950"/>
            <a:chExt cx="145100" cy="204325"/>
          </a:xfrm>
        </p:grpSpPr>
        <p:sp>
          <p:nvSpPr>
            <p:cNvPr id="603" name="Google Shape;603;p19"/>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9"/>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08"/>
        <p:cNvGrpSpPr/>
        <p:nvPr/>
      </p:nvGrpSpPr>
      <p:grpSpPr>
        <a:xfrm>
          <a:off x="0" y="0"/>
          <a:ext cx="0" cy="0"/>
          <a:chOff x="0" y="0"/>
          <a:chExt cx="0" cy="0"/>
        </a:xfrm>
      </p:grpSpPr>
      <p:pic>
        <p:nvPicPr>
          <p:cNvPr id="609" name="Google Shape;609;p20"/>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610" name="Google Shape;610;p20"/>
          <p:cNvGrpSpPr/>
          <p:nvPr/>
        </p:nvGrpSpPr>
        <p:grpSpPr>
          <a:xfrm>
            <a:off x="429447" y="298520"/>
            <a:ext cx="8285106" cy="4546461"/>
            <a:chOff x="429447" y="298520"/>
            <a:chExt cx="8285106" cy="4546461"/>
          </a:xfrm>
        </p:grpSpPr>
        <p:sp>
          <p:nvSpPr>
            <p:cNvPr id="611" name="Google Shape;611;p20"/>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0"/>
          <p:cNvGrpSpPr/>
          <p:nvPr/>
        </p:nvGrpSpPr>
        <p:grpSpPr>
          <a:xfrm rot="5400000">
            <a:off x="8532503" y="161087"/>
            <a:ext cx="546720" cy="477925"/>
            <a:chOff x="2072075" y="1123775"/>
            <a:chExt cx="417025" cy="364550"/>
          </a:xfrm>
        </p:grpSpPr>
        <p:sp>
          <p:nvSpPr>
            <p:cNvPr id="614" name="Google Shape;614;p20"/>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0"/>
          <p:cNvGrpSpPr/>
          <p:nvPr/>
        </p:nvGrpSpPr>
        <p:grpSpPr>
          <a:xfrm rot="-5400000" flipH="1">
            <a:off x="64778" y="161087"/>
            <a:ext cx="546720" cy="477925"/>
            <a:chOff x="2072075" y="1123775"/>
            <a:chExt cx="417025" cy="364550"/>
          </a:xfrm>
        </p:grpSpPr>
        <p:sp>
          <p:nvSpPr>
            <p:cNvPr id="623" name="Google Shape;623;p20"/>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0"/>
          <p:cNvSpPr txBox="1">
            <a:spLocks noGrp="1"/>
          </p:cNvSpPr>
          <p:nvPr>
            <p:ph type="subTitle" idx="1"/>
          </p:nvPr>
        </p:nvSpPr>
        <p:spPr>
          <a:xfrm>
            <a:off x="721974" y="1217875"/>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2" name="Google Shape;632;p20"/>
          <p:cNvSpPr txBox="1">
            <a:spLocks noGrp="1"/>
          </p:cNvSpPr>
          <p:nvPr>
            <p:ph type="subTitle" idx="2"/>
          </p:nvPr>
        </p:nvSpPr>
        <p:spPr>
          <a:xfrm>
            <a:off x="721974" y="1693675"/>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3" name="Google Shape;633;p20"/>
          <p:cNvSpPr txBox="1">
            <a:spLocks noGrp="1"/>
          </p:cNvSpPr>
          <p:nvPr>
            <p:ph type="subTitle" idx="3"/>
          </p:nvPr>
        </p:nvSpPr>
        <p:spPr>
          <a:xfrm>
            <a:off x="4704126" y="1693675"/>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4" name="Google Shape;634;p20"/>
          <p:cNvSpPr txBox="1">
            <a:spLocks noGrp="1"/>
          </p:cNvSpPr>
          <p:nvPr>
            <p:ph type="subTitle" idx="4"/>
          </p:nvPr>
        </p:nvSpPr>
        <p:spPr>
          <a:xfrm>
            <a:off x="721974" y="3388400"/>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5" name="Google Shape;635;p20"/>
          <p:cNvSpPr txBox="1">
            <a:spLocks noGrp="1"/>
          </p:cNvSpPr>
          <p:nvPr>
            <p:ph type="subTitle" idx="5"/>
          </p:nvPr>
        </p:nvSpPr>
        <p:spPr>
          <a:xfrm>
            <a:off x="4704125" y="3388400"/>
            <a:ext cx="3717900" cy="106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6" name="Google Shape;636;p20"/>
          <p:cNvSpPr txBox="1">
            <a:spLocks noGrp="1"/>
          </p:cNvSpPr>
          <p:nvPr>
            <p:ph type="subTitle" idx="6"/>
          </p:nvPr>
        </p:nvSpPr>
        <p:spPr>
          <a:xfrm>
            <a:off x="721974" y="2912600"/>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7" name="Google Shape;637;p20"/>
          <p:cNvSpPr txBox="1">
            <a:spLocks noGrp="1"/>
          </p:cNvSpPr>
          <p:nvPr>
            <p:ph type="subTitle" idx="7"/>
          </p:nvPr>
        </p:nvSpPr>
        <p:spPr>
          <a:xfrm>
            <a:off x="4704124" y="1217875"/>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8" name="Google Shape;638;p20"/>
          <p:cNvSpPr txBox="1">
            <a:spLocks noGrp="1"/>
          </p:cNvSpPr>
          <p:nvPr>
            <p:ph type="subTitle" idx="8"/>
          </p:nvPr>
        </p:nvSpPr>
        <p:spPr>
          <a:xfrm>
            <a:off x="4704124" y="2912600"/>
            <a:ext cx="3717900" cy="552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9" name="Google Shape;639;p20"/>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40"/>
        <p:cNvGrpSpPr/>
        <p:nvPr/>
      </p:nvGrpSpPr>
      <p:grpSpPr>
        <a:xfrm>
          <a:off x="0" y="0"/>
          <a:ext cx="0" cy="0"/>
          <a:chOff x="0" y="0"/>
          <a:chExt cx="0" cy="0"/>
        </a:xfrm>
      </p:grpSpPr>
      <p:pic>
        <p:nvPicPr>
          <p:cNvPr id="641" name="Google Shape;641;p21"/>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642" name="Google Shape;642;p21"/>
          <p:cNvGrpSpPr/>
          <p:nvPr/>
        </p:nvGrpSpPr>
        <p:grpSpPr>
          <a:xfrm>
            <a:off x="429447" y="298520"/>
            <a:ext cx="8285106" cy="4546461"/>
            <a:chOff x="429447" y="298520"/>
            <a:chExt cx="8285106" cy="4546461"/>
          </a:xfrm>
        </p:grpSpPr>
        <p:sp>
          <p:nvSpPr>
            <p:cNvPr id="643" name="Google Shape;643;p21"/>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1"/>
          <p:cNvGrpSpPr/>
          <p:nvPr/>
        </p:nvGrpSpPr>
        <p:grpSpPr>
          <a:xfrm rot="10800000" flipH="1">
            <a:off x="8619262" y="164811"/>
            <a:ext cx="244552" cy="344369"/>
            <a:chOff x="4953450" y="1632950"/>
            <a:chExt cx="145100" cy="204325"/>
          </a:xfrm>
        </p:grpSpPr>
        <p:sp>
          <p:nvSpPr>
            <p:cNvPr id="646" name="Google Shape;646;p21"/>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21"/>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txBox="1">
            <a:spLocks noGrp="1"/>
          </p:cNvSpPr>
          <p:nvPr>
            <p:ph type="subTitle" idx="1"/>
          </p:nvPr>
        </p:nvSpPr>
        <p:spPr>
          <a:xfrm>
            <a:off x="795125" y="1712827"/>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2" name="Google Shape;652;p21"/>
          <p:cNvSpPr txBox="1">
            <a:spLocks noGrp="1"/>
          </p:cNvSpPr>
          <p:nvPr>
            <p:ph type="subTitle" idx="2"/>
          </p:nvPr>
        </p:nvSpPr>
        <p:spPr>
          <a:xfrm>
            <a:off x="3353400" y="1712827"/>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3" name="Google Shape;653;p21"/>
          <p:cNvSpPr txBox="1">
            <a:spLocks noGrp="1"/>
          </p:cNvSpPr>
          <p:nvPr>
            <p:ph type="subTitle" idx="3"/>
          </p:nvPr>
        </p:nvSpPr>
        <p:spPr>
          <a:xfrm>
            <a:off x="5914225" y="1712827"/>
            <a:ext cx="24372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4" name="Google Shape;654;p21"/>
          <p:cNvSpPr txBox="1">
            <a:spLocks noGrp="1"/>
          </p:cNvSpPr>
          <p:nvPr>
            <p:ph type="subTitle" idx="4"/>
          </p:nvPr>
        </p:nvSpPr>
        <p:spPr>
          <a:xfrm>
            <a:off x="792575" y="3393900"/>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5" name="Google Shape;655;p21"/>
          <p:cNvSpPr txBox="1">
            <a:spLocks noGrp="1"/>
          </p:cNvSpPr>
          <p:nvPr>
            <p:ph type="subTitle" idx="5"/>
          </p:nvPr>
        </p:nvSpPr>
        <p:spPr>
          <a:xfrm>
            <a:off x="3350850" y="3393900"/>
            <a:ext cx="24423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6" name="Google Shape;656;p21"/>
          <p:cNvSpPr txBox="1">
            <a:spLocks noGrp="1"/>
          </p:cNvSpPr>
          <p:nvPr>
            <p:ph type="subTitle" idx="6"/>
          </p:nvPr>
        </p:nvSpPr>
        <p:spPr>
          <a:xfrm>
            <a:off x="5911675" y="3393900"/>
            <a:ext cx="2437200" cy="1075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7" name="Google Shape;657;p21"/>
          <p:cNvSpPr txBox="1">
            <a:spLocks noGrp="1"/>
          </p:cNvSpPr>
          <p:nvPr>
            <p:ph type="subTitle" idx="7"/>
          </p:nvPr>
        </p:nvSpPr>
        <p:spPr>
          <a:xfrm>
            <a:off x="795125" y="1306675"/>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8" name="Google Shape;658;p21"/>
          <p:cNvSpPr txBox="1">
            <a:spLocks noGrp="1"/>
          </p:cNvSpPr>
          <p:nvPr>
            <p:ph type="subTitle" idx="8"/>
          </p:nvPr>
        </p:nvSpPr>
        <p:spPr>
          <a:xfrm>
            <a:off x="3353400" y="1306675"/>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9" name="Google Shape;659;p21"/>
          <p:cNvSpPr txBox="1">
            <a:spLocks noGrp="1"/>
          </p:cNvSpPr>
          <p:nvPr>
            <p:ph type="subTitle" idx="9"/>
          </p:nvPr>
        </p:nvSpPr>
        <p:spPr>
          <a:xfrm>
            <a:off x="5914225" y="1306675"/>
            <a:ext cx="2437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0" name="Google Shape;660;p21"/>
          <p:cNvSpPr txBox="1">
            <a:spLocks noGrp="1"/>
          </p:cNvSpPr>
          <p:nvPr>
            <p:ph type="subTitle" idx="13"/>
          </p:nvPr>
        </p:nvSpPr>
        <p:spPr>
          <a:xfrm>
            <a:off x="792575" y="2983201"/>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1"/>
          <p:cNvSpPr txBox="1">
            <a:spLocks noGrp="1"/>
          </p:cNvSpPr>
          <p:nvPr>
            <p:ph type="subTitle" idx="14"/>
          </p:nvPr>
        </p:nvSpPr>
        <p:spPr>
          <a:xfrm>
            <a:off x="3350850" y="2983202"/>
            <a:ext cx="2442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1"/>
          <p:cNvSpPr txBox="1">
            <a:spLocks noGrp="1"/>
          </p:cNvSpPr>
          <p:nvPr>
            <p:ph type="subTitle" idx="15"/>
          </p:nvPr>
        </p:nvSpPr>
        <p:spPr>
          <a:xfrm>
            <a:off x="5911675" y="2983202"/>
            <a:ext cx="2437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3" name="Google Shape;663;p21"/>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64" name="Google Shape;664;p21"/>
          <p:cNvGrpSpPr/>
          <p:nvPr/>
        </p:nvGrpSpPr>
        <p:grpSpPr>
          <a:xfrm rot="-5400000" flipH="1">
            <a:off x="64778" y="161087"/>
            <a:ext cx="546720" cy="477925"/>
            <a:chOff x="2072075" y="1123775"/>
            <a:chExt cx="417025" cy="364550"/>
          </a:xfrm>
        </p:grpSpPr>
        <p:sp>
          <p:nvSpPr>
            <p:cNvPr id="665" name="Google Shape;665;p2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1"/>
          <p:cNvGrpSpPr/>
          <p:nvPr/>
        </p:nvGrpSpPr>
        <p:grpSpPr>
          <a:xfrm rot="5400000" flipH="1">
            <a:off x="8532503" y="4504487"/>
            <a:ext cx="546720" cy="477925"/>
            <a:chOff x="2072075" y="1123775"/>
            <a:chExt cx="417025" cy="364550"/>
          </a:xfrm>
        </p:grpSpPr>
        <p:sp>
          <p:nvSpPr>
            <p:cNvPr id="674" name="Google Shape;674;p2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82"/>
        <p:cNvGrpSpPr/>
        <p:nvPr/>
      </p:nvGrpSpPr>
      <p:grpSpPr>
        <a:xfrm>
          <a:off x="0" y="0"/>
          <a:ext cx="0" cy="0"/>
          <a:chOff x="0" y="0"/>
          <a:chExt cx="0" cy="0"/>
        </a:xfrm>
      </p:grpSpPr>
      <p:pic>
        <p:nvPicPr>
          <p:cNvPr id="683" name="Google Shape;683;p22"/>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684" name="Google Shape;684;p22"/>
          <p:cNvGrpSpPr/>
          <p:nvPr/>
        </p:nvGrpSpPr>
        <p:grpSpPr>
          <a:xfrm>
            <a:off x="715100" y="535000"/>
            <a:ext cx="7713944" cy="4073353"/>
            <a:chOff x="715100" y="535000"/>
            <a:chExt cx="7713944" cy="4073353"/>
          </a:xfrm>
        </p:grpSpPr>
        <p:sp>
          <p:nvSpPr>
            <p:cNvPr id="685" name="Google Shape;685;p22"/>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2"/>
          <p:cNvSpPr txBox="1">
            <a:spLocks noGrp="1"/>
          </p:cNvSpPr>
          <p:nvPr>
            <p:ph type="title" hasCustomPrompt="1"/>
          </p:nvPr>
        </p:nvSpPr>
        <p:spPr>
          <a:xfrm>
            <a:off x="2754450" y="116641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88" name="Google Shape;688;p22"/>
          <p:cNvSpPr txBox="1">
            <a:spLocks noGrp="1"/>
          </p:cNvSpPr>
          <p:nvPr>
            <p:ph type="subTitle" idx="1"/>
          </p:nvPr>
        </p:nvSpPr>
        <p:spPr>
          <a:xfrm>
            <a:off x="2754450" y="193518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9" name="Google Shape;689;p22"/>
          <p:cNvSpPr txBox="1">
            <a:spLocks noGrp="1"/>
          </p:cNvSpPr>
          <p:nvPr>
            <p:ph type="title" idx="2" hasCustomPrompt="1"/>
          </p:nvPr>
        </p:nvSpPr>
        <p:spPr>
          <a:xfrm>
            <a:off x="945350" y="292106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90" name="Google Shape;690;p22"/>
          <p:cNvSpPr txBox="1">
            <a:spLocks noGrp="1"/>
          </p:cNvSpPr>
          <p:nvPr>
            <p:ph type="subTitle" idx="3"/>
          </p:nvPr>
        </p:nvSpPr>
        <p:spPr>
          <a:xfrm>
            <a:off x="945350" y="368983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1" name="Google Shape;691;p22"/>
          <p:cNvSpPr txBox="1">
            <a:spLocks noGrp="1"/>
          </p:cNvSpPr>
          <p:nvPr>
            <p:ph type="title" idx="4" hasCustomPrompt="1"/>
          </p:nvPr>
        </p:nvSpPr>
        <p:spPr>
          <a:xfrm>
            <a:off x="4795450" y="2921063"/>
            <a:ext cx="340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92" name="Google Shape;692;p22"/>
          <p:cNvSpPr txBox="1">
            <a:spLocks noGrp="1"/>
          </p:cNvSpPr>
          <p:nvPr>
            <p:ph type="subTitle" idx="5"/>
          </p:nvPr>
        </p:nvSpPr>
        <p:spPr>
          <a:xfrm>
            <a:off x="4795450" y="3689838"/>
            <a:ext cx="3403200" cy="38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2"/>
          <p:cNvGrpSpPr/>
          <p:nvPr/>
        </p:nvGrpSpPr>
        <p:grpSpPr>
          <a:xfrm rot="10800000" flipH="1">
            <a:off x="8471757" y="4610886"/>
            <a:ext cx="244552" cy="344369"/>
            <a:chOff x="4953450" y="1632950"/>
            <a:chExt cx="145100" cy="204325"/>
          </a:xfrm>
        </p:grpSpPr>
        <p:sp>
          <p:nvSpPr>
            <p:cNvPr id="694" name="Google Shape;694;p22"/>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2"/>
          <p:cNvGrpSpPr/>
          <p:nvPr/>
        </p:nvGrpSpPr>
        <p:grpSpPr>
          <a:xfrm rot="5400000" flipH="1">
            <a:off x="8497000" y="155514"/>
            <a:ext cx="546720" cy="477958"/>
            <a:chOff x="2072075" y="1123775"/>
            <a:chExt cx="417025" cy="364575"/>
          </a:xfrm>
        </p:grpSpPr>
        <p:sp>
          <p:nvSpPr>
            <p:cNvPr id="699" name="Google Shape;699;p2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22"/>
          <p:cNvGrpSpPr/>
          <p:nvPr/>
        </p:nvGrpSpPr>
        <p:grpSpPr>
          <a:xfrm rot="5400000" flipH="1">
            <a:off x="-40445" y="4385959"/>
            <a:ext cx="794859" cy="477958"/>
            <a:chOff x="1882800" y="1123775"/>
            <a:chExt cx="606300" cy="364575"/>
          </a:xfrm>
        </p:grpSpPr>
        <p:sp>
          <p:nvSpPr>
            <p:cNvPr id="709" name="Google Shape;709;p22"/>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flipH="1">
            <a:off x="8773443" y="4406269"/>
            <a:ext cx="197149" cy="197149"/>
            <a:chOff x="5219175" y="1126200"/>
            <a:chExt cx="54150" cy="54150"/>
          </a:xfrm>
        </p:grpSpPr>
        <p:sp>
          <p:nvSpPr>
            <p:cNvPr id="722" name="Google Shape;722;p22"/>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7"/>
        <p:cNvGrpSpPr/>
        <p:nvPr/>
      </p:nvGrpSpPr>
      <p:grpSpPr>
        <a:xfrm>
          <a:off x="0" y="0"/>
          <a:ext cx="0" cy="0"/>
          <a:chOff x="0" y="0"/>
          <a:chExt cx="0" cy="0"/>
        </a:xfrm>
      </p:grpSpPr>
      <p:pic>
        <p:nvPicPr>
          <p:cNvPr id="768" name="Google Shape;768;p24"/>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769" name="Google Shape;769;p24"/>
          <p:cNvGrpSpPr/>
          <p:nvPr/>
        </p:nvGrpSpPr>
        <p:grpSpPr>
          <a:xfrm>
            <a:off x="429447" y="298520"/>
            <a:ext cx="8285106" cy="4546461"/>
            <a:chOff x="429447" y="298520"/>
            <a:chExt cx="8285106" cy="4546461"/>
          </a:xfrm>
        </p:grpSpPr>
        <p:sp>
          <p:nvSpPr>
            <p:cNvPr id="770" name="Google Shape;770;p24"/>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4"/>
          <p:cNvGrpSpPr/>
          <p:nvPr/>
        </p:nvGrpSpPr>
        <p:grpSpPr>
          <a:xfrm rot="-5400000" flipH="1">
            <a:off x="64778" y="161087"/>
            <a:ext cx="546720" cy="477925"/>
            <a:chOff x="2072075" y="1123775"/>
            <a:chExt cx="417025" cy="364550"/>
          </a:xfrm>
        </p:grpSpPr>
        <p:sp>
          <p:nvSpPr>
            <p:cNvPr id="773" name="Google Shape;773;p2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24"/>
          <p:cNvGrpSpPr/>
          <p:nvPr/>
        </p:nvGrpSpPr>
        <p:grpSpPr>
          <a:xfrm rot="5400000" flipH="1">
            <a:off x="8532503" y="4504487"/>
            <a:ext cx="546720" cy="477925"/>
            <a:chOff x="2072075" y="1123775"/>
            <a:chExt cx="417025" cy="364550"/>
          </a:xfrm>
        </p:grpSpPr>
        <p:sp>
          <p:nvSpPr>
            <p:cNvPr id="782" name="Google Shape;782;p2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4"/>
          <p:cNvGrpSpPr/>
          <p:nvPr/>
        </p:nvGrpSpPr>
        <p:grpSpPr>
          <a:xfrm rot="10800000" flipH="1">
            <a:off x="8619262" y="164811"/>
            <a:ext cx="244552" cy="344369"/>
            <a:chOff x="4953450" y="1632950"/>
            <a:chExt cx="145100" cy="204325"/>
          </a:xfrm>
        </p:grpSpPr>
        <p:sp>
          <p:nvSpPr>
            <p:cNvPr id="791" name="Google Shape;791;p24"/>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24"/>
          <p:cNvSpPr/>
          <p:nvPr/>
        </p:nvSpPr>
        <p:spPr>
          <a:xfrm rot="5400000">
            <a:off x="8867453"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96"/>
        <p:cNvGrpSpPr/>
        <p:nvPr/>
      </p:nvGrpSpPr>
      <p:grpSpPr>
        <a:xfrm>
          <a:off x="0" y="0"/>
          <a:ext cx="0" cy="0"/>
          <a:chOff x="0" y="0"/>
          <a:chExt cx="0" cy="0"/>
        </a:xfrm>
      </p:grpSpPr>
      <p:pic>
        <p:nvPicPr>
          <p:cNvPr id="797" name="Google Shape;797;p25"/>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798" name="Google Shape;798;p25"/>
          <p:cNvGrpSpPr/>
          <p:nvPr/>
        </p:nvGrpSpPr>
        <p:grpSpPr>
          <a:xfrm>
            <a:off x="429447" y="298520"/>
            <a:ext cx="8285106" cy="4546461"/>
            <a:chOff x="429447" y="298520"/>
            <a:chExt cx="8285106" cy="4546461"/>
          </a:xfrm>
        </p:grpSpPr>
        <p:sp>
          <p:nvSpPr>
            <p:cNvPr id="799" name="Google Shape;799;p2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5"/>
          <p:cNvGrpSpPr/>
          <p:nvPr/>
        </p:nvGrpSpPr>
        <p:grpSpPr>
          <a:xfrm rot="5400000">
            <a:off x="8532503" y="161087"/>
            <a:ext cx="546720" cy="477925"/>
            <a:chOff x="2072075" y="1123775"/>
            <a:chExt cx="417025" cy="364550"/>
          </a:xfrm>
        </p:grpSpPr>
        <p:sp>
          <p:nvSpPr>
            <p:cNvPr id="802" name="Google Shape;802;p2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25"/>
          <p:cNvGrpSpPr/>
          <p:nvPr/>
        </p:nvGrpSpPr>
        <p:grpSpPr>
          <a:xfrm rot="-5400000">
            <a:off x="64778" y="4504487"/>
            <a:ext cx="546720" cy="477925"/>
            <a:chOff x="2072075" y="1123775"/>
            <a:chExt cx="417025" cy="364550"/>
          </a:xfrm>
        </p:grpSpPr>
        <p:sp>
          <p:nvSpPr>
            <p:cNvPr id="811" name="Google Shape;811;p2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5"/>
          <p:cNvGrpSpPr/>
          <p:nvPr/>
        </p:nvGrpSpPr>
        <p:grpSpPr>
          <a:xfrm rot="10800000">
            <a:off x="280186" y="164811"/>
            <a:ext cx="244552" cy="344369"/>
            <a:chOff x="4953450" y="1632950"/>
            <a:chExt cx="145100" cy="204325"/>
          </a:xfrm>
        </p:grpSpPr>
        <p:sp>
          <p:nvSpPr>
            <p:cNvPr id="820" name="Google Shape;820;p25"/>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5"/>
          <p:cNvSpPr/>
          <p:nvPr/>
        </p:nvSpPr>
        <p:spPr>
          <a:xfrm rot="-5400000" flipH="1">
            <a:off x="155174" y="5103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25"/>
        <p:cNvGrpSpPr/>
        <p:nvPr/>
      </p:nvGrpSpPr>
      <p:grpSpPr>
        <a:xfrm>
          <a:off x="0" y="0"/>
          <a:ext cx="0" cy="0"/>
          <a:chOff x="0" y="0"/>
          <a:chExt cx="0" cy="0"/>
        </a:xfrm>
      </p:grpSpPr>
      <p:pic>
        <p:nvPicPr>
          <p:cNvPr id="826" name="Google Shape;826;p26"/>
          <p:cNvPicPr preferRelativeResize="0"/>
          <p:nvPr/>
        </p:nvPicPr>
        <p:blipFill rotWithShape="1">
          <a:blip r:embed="rId2">
            <a:alphaModFix amt="92000"/>
          </a:blip>
          <a:srcRect l="3479" r="3479"/>
          <a:stretch/>
        </p:blipFill>
        <p:spPr>
          <a:xfrm>
            <a:off x="0" y="0"/>
            <a:ext cx="9144000" cy="5143501"/>
          </a:xfrm>
          <a:prstGeom prst="rect">
            <a:avLst/>
          </a:prstGeom>
          <a:noFill/>
          <a:ln>
            <a:noFill/>
          </a:ln>
        </p:spPr>
      </p:pic>
      <p:grpSp>
        <p:nvGrpSpPr>
          <p:cNvPr id="827" name="Google Shape;827;p26"/>
          <p:cNvGrpSpPr/>
          <p:nvPr/>
        </p:nvGrpSpPr>
        <p:grpSpPr>
          <a:xfrm>
            <a:off x="715100" y="535000"/>
            <a:ext cx="7713944" cy="4073353"/>
            <a:chOff x="715100" y="535000"/>
            <a:chExt cx="7713944" cy="4073353"/>
          </a:xfrm>
        </p:grpSpPr>
        <p:sp>
          <p:nvSpPr>
            <p:cNvPr id="828" name="Google Shape;828;p26"/>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26"/>
          <p:cNvGrpSpPr/>
          <p:nvPr/>
        </p:nvGrpSpPr>
        <p:grpSpPr>
          <a:xfrm rot="-5400000" flipH="1">
            <a:off x="100041" y="4510028"/>
            <a:ext cx="546720" cy="477958"/>
            <a:chOff x="2072075" y="1123775"/>
            <a:chExt cx="417025" cy="364575"/>
          </a:xfrm>
        </p:grpSpPr>
        <p:sp>
          <p:nvSpPr>
            <p:cNvPr id="831" name="Google Shape;831;p2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6"/>
          <p:cNvGrpSpPr/>
          <p:nvPr/>
        </p:nvGrpSpPr>
        <p:grpSpPr>
          <a:xfrm rot="-5400000" flipH="1">
            <a:off x="8266882" y="402047"/>
            <a:ext cx="1039787" cy="477958"/>
            <a:chOff x="1882800" y="1123775"/>
            <a:chExt cx="793125" cy="364575"/>
          </a:xfrm>
        </p:grpSpPr>
        <p:sp>
          <p:nvSpPr>
            <p:cNvPr id="841" name="Google Shape;841;p26"/>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26"/>
          <p:cNvSpPr/>
          <p:nvPr/>
        </p:nvSpPr>
        <p:spPr>
          <a:xfrm rot="10800000">
            <a:off x="-262687"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305590"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26"/>
          <p:cNvGrpSpPr/>
          <p:nvPr/>
        </p:nvGrpSpPr>
        <p:grpSpPr>
          <a:xfrm>
            <a:off x="910750" y="126982"/>
            <a:ext cx="197149" cy="197149"/>
            <a:chOff x="5219175" y="1126200"/>
            <a:chExt cx="54150" cy="54150"/>
          </a:xfrm>
        </p:grpSpPr>
        <p:sp>
          <p:nvSpPr>
            <p:cNvPr id="859" name="Google Shape;859;p26"/>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6"/>
          <p:cNvGrpSpPr/>
          <p:nvPr/>
        </p:nvGrpSpPr>
        <p:grpSpPr>
          <a:xfrm rot="10800000" flipH="1">
            <a:off x="8722850" y="4516149"/>
            <a:ext cx="244552" cy="344369"/>
            <a:chOff x="4953450" y="1632950"/>
            <a:chExt cx="145100" cy="204325"/>
          </a:xfrm>
        </p:grpSpPr>
        <p:sp>
          <p:nvSpPr>
            <p:cNvPr id="864" name="Google Shape;864;p26"/>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26"/>
          <p:cNvSpPr/>
          <p:nvPr/>
        </p:nvSpPr>
        <p:spPr>
          <a:xfrm rot="5400000">
            <a:off x="8609778" y="48569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
        <p:cNvGrpSpPr/>
        <p:nvPr/>
      </p:nvGrpSpPr>
      <p:grpSpPr>
        <a:xfrm>
          <a:off x="0" y="0"/>
          <a:ext cx="0" cy="0"/>
          <a:chOff x="0" y="0"/>
          <a:chExt cx="0" cy="0"/>
        </a:xfrm>
      </p:grpSpPr>
      <p:pic>
        <p:nvPicPr>
          <p:cNvPr id="131" name="Google Shape;131;p5"/>
          <p:cNvPicPr preferRelativeResize="0"/>
          <p:nvPr/>
        </p:nvPicPr>
        <p:blipFill rotWithShape="1">
          <a:blip r:embed="rId2">
            <a:alphaModFix amt="92000"/>
          </a:blip>
          <a:srcRect l="3479" r="3479"/>
          <a:stretch/>
        </p:blipFill>
        <p:spPr>
          <a:xfrm rot="10800000">
            <a:off x="0" y="0"/>
            <a:ext cx="9144000" cy="5143501"/>
          </a:xfrm>
          <a:prstGeom prst="rect">
            <a:avLst/>
          </a:prstGeom>
          <a:noFill/>
          <a:ln>
            <a:noFill/>
          </a:ln>
        </p:spPr>
      </p:pic>
      <p:grpSp>
        <p:nvGrpSpPr>
          <p:cNvPr id="132" name="Google Shape;132;p5"/>
          <p:cNvGrpSpPr/>
          <p:nvPr/>
        </p:nvGrpSpPr>
        <p:grpSpPr>
          <a:xfrm>
            <a:off x="429447" y="298520"/>
            <a:ext cx="8285106" cy="4546461"/>
            <a:chOff x="429447" y="298520"/>
            <a:chExt cx="8285106" cy="4546461"/>
          </a:xfrm>
        </p:grpSpPr>
        <p:sp>
          <p:nvSpPr>
            <p:cNvPr id="133" name="Google Shape;133;p5"/>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rot="5400000">
            <a:off x="8532503" y="161087"/>
            <a:ext cx="546720" cy="477925"/>
            <a:chOff x="2072075" y="1123775"/>
            <a:chExt cx="417025" cy="364550"/>
          </a:xfrm>
        </p:grpSpPr>
        <p:sp>
          <p:nvSpPr>
            <p:cNvPr id="136" name="Google Shape;136;p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5"/>
          <p:cNvGrpSpPr/>
          <p:nvPr/>
        </p:nvGrpSpPr>
        <p:grpSpPr>
          <a:xfrm rot="-5400000" flipH="1">
            <a:off x="64778" y="161087"/>
            <a:ext cx="546720" cy="477925"/>
            <a:chOff x="2072075" y="1123775"/>
            <a:chExt cx="417025" cy="364550"/>
          </a:xfrm>
        </p:grpSpPr>
        <p:sp>
          <p:nvSpPr>
            <p:cNvPr id="145" name="Google Shape;145;p5"/>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5"/>
          <p:cNvSpPr txBox="1">
            <a:spLocks noGrp="1"/>
          </p:cNvSpPr>
          <p:nvPr>
            <p:ph type="subTitle" idx="1"/>
          </p:nvPr>
        </p:nvSpPr>
        <p:spPr>
          <a:xfrm>
            <a:off x="983975" y="2416700"/>
            <a:ext cx="3165000" cy="523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SemiBold"/>
              <a:buNone/>
              <a:defRPr sz="2100" b="1" i="1">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2pPr>
            <a:lvl3pPr lvl="2"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3pPr>
            <a:lvl4pPr lvl="3"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4pPr>
            <a:lvl5pPr lvl="4"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5pPr>
            <a:lvl6pPr lvl="5"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6pPr>
            <a:lvl7pPr lvl="6"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7pPr>
            <a:lvl8pPr lvl="7"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8pPr>
            <a:lvl9pPr lvl="8" algn="ctr">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9pPr>
          </a:lstStyle>
          <a:p>
            <a:endParaRPr/>
          </a:p>
        </p:txBody>
      </p:sp>
      <p:sp>
        <p:nvSpPr>
          <p:cNvPr id="154" name="Google Shape;154;p5"/>
          <p:cNvSpPr txBox="1">
            <a:spLocks noGrp="1"/>
          </p:cNvSpPr>
          <p:nvPr>
            <p:ph type="subTitle" idx="2"/>
          </p:nvPr>
        </p:nvSpPr>
        <p:spPr>
          <a:xfrm>
            <a:off x="4995025" y="2416700"/>
            <a:ext cx="3165000" cy="52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SemiBold"/>
              <a:buNone/>
              <a:defRPr sz="2100" b="1" i="1">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2pPr>
            <a:lvl3pPr lvl="2"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3pPr>
            <a:lvl4pPr lvl="3"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4pPr>
            <a:lvl5pPr lvl="4"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5pPr>
            <a:lvl6pPr lvl="5"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6pPr>
            <a:lvl7pPr lvl="6"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7pPr>
            <a:lvl8pPr lvl="7"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8pPr>
            <a:lvl9pPr lvl="8" algn="ctr" rtl="0">
              <a:lnSpc>
                <a:spcPct val="100000"/>
              </a:lnSpc>
              <a:spcBef>
                <a:spcPts val="0"/>
              </a:spcBef>
              <a:spcAft>
                <a:spcPts val="0"/>
              </a:spcAft>
              <a:buClr>
                <a:schemeClr val="dk1"/>
              </a:buClr>
              <a:buSzPts val="2400"/>
              <a:buFont typeface="Archivo SemiBold"/>
              <a:buNone/>
              <a:defRPr sz="2400">
                <a:solidFill>
                  <a:schemeClr val="dk1"/>
                </a:solidFill>
                <a:latin typeface="Archivo SemiBold"/>
                <a:ea typeface="Archivo SemiBold"/>
                <a:cs typeface="Archivo SemiBold"/>
                <a:sym typeface="Archivo SemiBold"/>
              </a:defRPr>
            </a:lvl9pPr>
          </a:lstStyle>
          <a:p>
            <a:endParaRPr/>
          </a:p>
        </p:txBody>
      </p:sp>
      <p:sp>
        <p:nvSpPr>
          <p:cNvPr id="155" name="Google Shape;155;p5"/>
          <p:cNvSpPr txBox="1">
            <a:spLocks noGrp="1"/>
          </p:cNvSpPr>
          <p:nvPr>
            <p:ph type="subTitle" idx="3"/>
          </p:nvPr>
        </p:nvSpPr>
        <p:spPr>
          <a:xfrm>
            <a:off x="983975" y="2917150"/>
            <a:ext cx="3165000" cy="12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5"/>
          <p:cNvSpPr txBox="1">
            <a:spLocks noGrp="1"/>
          </p:cNvSpPr>
          <p:nvPr>
            <p:ph type="subTitle" idx="4"/>
          </p:nvPr>
        </p:nvSpPr>
        <p:spPr>
          <a:xfrm>
            <a:off x="4995025" y="2917150"/>
            <a:ext cx="3165000" cy="12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pic>
        <p:nvPicPr>
          <p:cNvPr id="159" name="Google Shape;159;p6"/>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160" name="Google Shape;160;p6"/>
          <p:cNvGrpSpPr/>
          <p:nvPr/>
        </p:nvGrpSpPr>
        <p:grpSpPr>
          <a:xfrm>
            <a:off x="429447" y="298520"/>
            <a:ext cx="8285106" cy="4546461"/>
            <a:chOff x="429447" y="298520"/>
            <a:chExt cx="8285106" cy="4546461"/>
          </a:xfrm>
        </p:grpSpPr>
        <p:sp>
          <p:nvSpPr>
            <p:cNvPr id="161" name="Google Shape;161;p6"/>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6"/>
          <p:cNvGrpSpPr/>
          <p:nvPr/>
        </p:nvGrpSpPr>
        <p:grpSpPr>
          <a:xfrm rot="5400000">
            <a:off x="8532503" y="161087"/>
            <a:ext cx="546720" cy="477925"/>
            <a:chOff x="2072075" y="1123775"/>
            <a:chExt cx="417025" cy="364550"/>
          </a:xfrm>
        </p:grpSpPr>
        <p:sp>
          <p:nvSpPr>
            <p:cNvPr id="164" name="Google Shape;164;p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6"/>
          <p:cNvGrpSpPr/>
          <p:nvPr/>
        </p:nvGrpSpPr>
        <p:grpSpPr>
          <a:xfrm rot="-5400000">
            <a:off x="64778" y="4504487"/>
            <a:ext cx="546720" cy="477925"/>
            <a:chOff x="2072075" y="1123775"/>
            <a:chExt cx="417025" cy="364550"/>
          </a:xfrm>
        </p:grpSpPr>
        <p:sp>
          <p:nvSpPr>
            <p:cNvPr id="173" name="Google Shape;173;p6"/>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6"/>
          <p:cNvGrpSpPr/>
          <p:nvPr/>
        </p:nvGrpSpPr>
        <p:grpSpPr>
          <a:xfrm rot="10800000">
            <a:off x="259112" y="126711"/>
            <a:ext cx="244552" cy="344369"/>
            <a:chOff x="4953450" y="1632950"/>
            <a:chExt cx="145100" cy="204325"/>
          </a:xfrm>
        </p:grpSpPr>
        <p:sp>
          <p:nvSpPr>
            <p:cNvPr id="182" name="Google Shape;182;p6"/>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6"/>
          <p:cNvSpPr/>
          <p:nvPr/>
        </p:nvSpPr>
        <p:spPr>
          <a:xfrm rot="-5400000" flipH="1">
            <a:off x="134100"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8"/>
        <p:cNvGrpSpPr/>
        <p:nvPr/>
      </p:nvGrpSpPr>
      <p:grpSpPr>
        <a:xfrm>
          <a:off x="0" y="0"/>
          <a:ext cx="0" cy="0"/>
          <a:chOff x="0" y="0"/>
          <a:chExt cx="0" cy="0"/>
        </a:xfrm>
      </p:grpSpPr>
      <p:pic>
        <p:nvPicPr>
          <p:cNvPr id="189" name="Google Shape;189;p7"/>
          <p:cNvPicPr preferRelativeResize="0"/>
          <p:nvPr/>
        </p:nvPicPr>
        <p:blipFill rotWithShape="1">
          <a:blip r:embed="rId2">
            <a:alphaModFix amt="77000"/>
          </a:blip>
          <a:srcRect l="3479" r="3479"/>
          <a:stretch/>
        </p:blipFill>
        <p:spPr>
          <a:xfrm rot="10800000">
            <a:off x="0" y="0"/>
            <a:ext cx="9144000" cy="5143501"/>
          </a:xfrm>
          <a:prstGeom prst="rect">
            <a:avLst/>
          </a:prstGeom>
          <a:noFill/>
          <a:ln>
            <a:noFill/>
          </a:ln>
        </p:spPr>
      </p:pic>
      <p:grpSp>
        <p:nvGrpSpPr>
          <p:cNvPr id="190" name="Google Shape;190;p7"/>
          <p:cNvGrpSpPr/>
          <p:nvPr/>
        </p:nvGrpSpPr>
        <p:grpSpPr>
          <a:xfrm>
            <a:off x="429447" y="298520"/>
            <a:ext cx="8285106" cy="4546461"/>
            <a:chOff x="429447" y="298520"/>
            <a:chExt cx="8285106" cy="4546461"/>
          </a:xfrm>
        </p:grpSpPr>
        <p:sp>
          <p:nvSpPr>
            <p:cNvPr id="191" name="Google Shape;191;p7"/>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7"/>
          <p:cNvSpPr txBox="1">
            <a:spLocks noGrp="1"/>
          </p:cNvSpPr>
          <p:nvPr>
            <p:ph type="title"/>
          </p:nvPr>
        </p:nvSpPr>
        <p:spPr>
          <a:xfrm>
            <a:off x="883788" y="584075"/>
            <a:ext cx="2702100" cy="101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4" name="Google Shape;194;p7"/>
          <p:cNvSpPr txBox="1">
            <a:spLocks noGrp="1"/>
          </p:cNvSpPr>
          <p:nvPr>
            <p:ph type="subTitle" idx="1"/>
          </p:nvPr>
        </p:nvSpPr>
        <p:spPr>
          <a:xfrm>
            <a:off x="883788" y="1555075"/>
            <a:ext cx="2702100" cy="140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7"/>
          <p:cNvGrpSpPr/>
          <p:nvPr/>
        </p:nvGrpSpPr>
        <p:grpSpPr>
          <a:xfrm rot="5400000">
            <a:off x="8532503" y="161087"/>
            <a:ext cx="546720" cy="477925"/>
            <a:chOff x="2072075" y="1123775"/>
            <a:chExt cx="417025" cy="364550"/>
          </a:xfrm>
        </p:grpSpPr>
        <p:sp>
          <p:nvSpPr>
            <p:cNvPr id="196" name="Google Shape;196;p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7"/>
          <p:cNvGrpSpPr/>
          <p:nvPr/>
        </p:nvGrpSpPr>
        <p:grpSpPr>
          <a:xfrm rot="-5400000" flipH="1">
            <a:off x="64778" y="161087"/>
            <a:ext cx="546720" cy="477925"/>
            <a:chOff x="2072075" y="1123775"/>
            <a:chExt cx="417025" cy="364550"/>
          </a:xfrm>
        </p:grpSpPr>
        <p:sp>
          <p:nvSpPr>
            <p:cNvPr id="205" name="Google Shape;205;p7"/>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3"/>
        <p:cNvGrpSpPr/>
        <p:nvPr/>
      </p:nvGrpSpPr>
      <p:grpSpPr>
        <a:xfrm>
          <a:off x="0" y="0"/>
          <a:ext cx="0" cy="0"/>
          <a:chOff x="0" y="0"/>
          <a:chExt cx="0" cy="0"/>
        </a:xfrm>
      </p:grpSpPr>
      <p:pic>
        <p:nvPicPr>
          <p:cNvPr id="264" name="Google Shape;264;p9"/>
          <p:cNvPicPr preferRelativeResize="0"/>
          <p:nvPr/>
        </p:nvPicPr>
        <p:blipFill rotWithShape="1">
          <a:blip r:embed="rId2">
            <a:alphaModFix amt="77000"/>
          </a:blip>
          <a:srcRect l="3479" r="3479"/>
          <a:stretch/>
        </p:blipFill>
        <p:spPr>
          <a:xfrm flipH="1">
            <a:off x="0" y="0"/>
            <a:ext cx="9144000" cy="5143501"/>
          </a:xfrm>
          <a:prstGeom prst="rect">
            <a:avLst/>
          </a:prstGeom>
          <a:noFill/>
          <a:ln>
            <a:noFill/>
          </a:ln>
        </p:spPr>
      </p:pic>
      <p:grpSp>
        <p:nvGrpSpPr>
          <p:cNvPr id="265" name="Google Shape;265;p9"/>
          <p:cNvGrpSpPr/>
          <p:nvPr/>
        </p:nvGrpSpPr>
        <p:grpSpPr>
          <a:xfrm>
            <a:off x="715100" y="535000"/>
            <a:ext cx="7713944" cy="4073353"/>
            <a:chOff x="715100" y="535000"/>
            <a:chExt cx="7713944" cy="4073353"/>
          </a:xfrm>
        </p:grpSpPr>
        <p:sp>
          <p:nvSpPr>
            <p:cNvPr id="266" name="Google Shape;266;p9"/>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9"/>
          <p:cNvGrpSpPr/>
          <p:nvPr/>
        </p:nvGrpSpPr>
        <p:grpSpPr>
          <a:xfrm rot="5400000">
            <a:off x="8532486" y="4510028"/>
            <a:ext cx="546720" cy="477958"/>
            <a:chOff x="2072075" y="1123775"/>
            <a:chExt cx="417025" cy="364575"/>
          </a:xfrm>
        </p:grpSpPr>
        <p:sp>
          <p:nvSpPr>
            <p:cNvPr id="269" name="Google Shape;269;p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9"/>
          <p:cNvGrpSpPr/>
          <p:nvPr/>
        </p:nvGrpSpPr>
        <p:grpSpPr>
          <a:xfrm rot="5400000">
            <a:off x="-181740" y="402047"/>
            <a:ext cx="1039787" cy="477958"/>
            <a:chOff x="1882800" y="1123775"/>
            <a:chExt cx="793125" cy="364575"/>
          </a:xfrm>
        </p:grpSpPr>
        <p:sp>
          <p:nvSpPr>
            <p:cNvPr id="279" name="Google Shape;279;p9"/>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9"/>
          <p:cNvGrpSpPr/>
          <p:nvPr/>
        </p:nvGrpSpPr>
        <p:grpSpPr>
          <a:xfrm flipH="1">
            <a:off x="421291" y="4348400"/>
            <a:ext cx="184587" cy="184592"/>
            <a:chOff x="5219175" y="1126200"/>
            <a:chExt cx="54150" cy="54150"/>
          </a:xfrm>
        </p:grpSpPr>
        <p:sp>
          <p:nvSpPr>
            <p:cNvPr id="295" name="Google Shape;295;p9"/>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9"/>
          <p:cNvSpPr/>
          <p:nvPr/>
        </p:nvSpPr>
        <p:spPr>
          <a:xfrm rot="10800000" flipH="1">
            <a:off x="8342849"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9"/>
          <p:cNvGrpSpPr/>
          <p:nvPr/>
        </p:nvGrpSpPr>
        <p:grpSpPr>
          <a:xfrm flipH="1">
            <a:off x="8045777" y="126982"/>
            <a:ext cx="197149" cy="197149"/>
            <a:chOff x="5219175" y="1126200"/>
            <a:chExt cx="54150" cy="54150"/>
          </a:xfrm>
        </p:grpSpPr>
        <p:sp>
          <p:nvSpPr>
            <p:cNvPr id="301" name="Google Shape;301;p9"/>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9"/>
          <p:cNvSpPr/>
          <p:nvPr/>
        </p:nvSpPr>
        <p:spPr>
          <a:xfrm flipH="1">
            <a:off x="8438573"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txBox="1">
            <a:spLocks noGrp="1"/>
          </p:cNvSpPr>
          <p:nvPr>
            <p:ph type="title"/>
          </p:nvPr>
        </p:nvSpPr>
        <p:spPr>
          <a:xfrm>
            <a:off x="2241475"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7" name="Google Shape;307;p9"/>
          <p:cNvSpPr txBox="1">
            <a:spLocks noGrp="1"/>
          </p:cNvSpPr>
          <p:nvPr>
            <p:ph type="subTitle" idx="1"/>
          </p:nvPr>
        </p:nvSpPr>
        <p:spPr>
          <a:xfrm>
            <a:off x="2241425" y="2221513"/>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10"/>
          <p:cNvSpPr>
            <a:spLocks noGrp="1"/>
          </p:cNvSpPr>
          <p:nvPr>
            <p:ph type="pic" idx="2"/>
          </p:nvPr>
        </p:nvSpPr>
        <p:spPr>
          <a:xfrm>
            <a:off x="-9525" y="-19050"/>
            <a:ext cx="9144000" cy="5143500"/>
          </a:xfrm>
          <a:prstGeom prst="rect">
            <a:avLst/>
          </a:prstGeom>
          <a:noFill/>
          <a:ln>
            <a:noFill/>
          </a:ln>
        </p:spPr>
      </p:sp>
      <p:sp>
        <p:nvSpPr>
          <p:cNvPr id="310" name="Google Shape;310;p10"/>
          <p:cNvSpPr txBox="1">
            <a:spLocks noGrp="1"/>
          </p:cNvSpPr>
          <p:nvPr>
            <p:ph type="title"/>
          </p:nvPr>
        </p:nvSpPr>
        <p:spPr>
          <a:xfrm>
            <a:off x="720000" y="535000"/>
            <a:ext cx="7704000" cy="482700"/>
          </a:xfrm>
          <a:prstGeom prst="rect">
            <a:avLst/>
          </a:prstGeom>
          <a:solidFill>
            <a:schemeClr val="lt1"/>
          </a:solidFill>
        </p:spPr>
        <p:txBody>
          <a:bodyPr spcFirstLastPara="1" wrap="square" lIns="91425" tIns="0"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1"/>
        <p:cNvGrpSpPr/>
        <p:nvPr/>
      </p:nvGrpSpPr>
      <p:grpSpPr>
        <a:xfrm>
          <a:off x="0" y="0"/>
          <a:ext cx="0" cy="0"/>
          <a:chOff x="0" y="0"/>
          <a:chExt cx="0" cy="0"/>
        </a:xfrm>
      </p:grpSpPr>
      <p:pic>
        <p:nvPicPr>
          <p:cNvPr id="312" name="Google Shape;312;p11"/>
          <p:cNvPicPr preferRelativeResize="0"/>
          <p:nvPr/>
        </p:nvPicPr>
        <p:blipFill rotWithShape="1">
          <a:blip r:embed="rId2">
            <a:alphaModFix amt="77000"/>
          </a:blip>
          <a:srcRect l="3479" r="3479"/>
          <a:stretch/>
        </p:blipFill>
        <p:spPr>
          <a:xfrm flipH="1">
            <a:off x="0" y="0"/>
            <a:ext cx="9144000" cy="5143501"/>
          </a:xfrm>
          <a:prstGeom prst="rect">
            <a:avLst/>
          </a:prstGeom>
          <a:noFill/>
          <a:ln>
            <a:noFill/>
          </a:ln>
        </p:spPr>
      </p:pic>
      <p:grpSp>
        <p:nvGrpSpPr>
          <p:cNvPr id="313" name="Google Shape;313;p11"/>
          <p:cNvGrpSpPr/>
          <p:nvPr/>
        </p:nvGrpSpPr>
        <p:grpSpPr>
          <a:xfrm>
            <a:off x="715100" y="535000"/>
            <a:ext cx="7713944" cy="4073353"/>
            <a:chOff x="715100" y="535000"/>
            <a:chExt cx="7713944" cy="4073353"/>
          </a:xfrm>
        </p:grpSpPr>
        <p:sp>
          <p:nvSpPr>
            <p:cNvPr id="314" name="Google Shape;314;p11"/>
            <p:cNvSpPr/>
            <p:nvPr/>
          </p:nvSpPr>
          <p:spPr>
            <a:xfrm>
              <a:off x="715100" y="535000"/>
              <a:ext cx="7564500" cy="3926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864544" y="682253"/>
              <a:ext cx="7564500" cy="3926100"/>
            </a:xfrm>
            <a:prstGeom prst="roundRect">
              <a:avLst>
                <a:gd name="adj" fmla="val 1125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1"/>
          <p:cNvSpPr txBox="1">
            <a:spLocks noGrp="1"/>
          </p:cNvSpPr>
          <p:nvPr>
            <p:ph type="title" hasCustomPrompt="1"/>
          </p:nvPr>
        </p:nvSpPr>
        <p:spPr>
          <a:xfrm>
            <a:off x="1474575" y="1410325"/>
            <a:ext cx="6195000" cy="14010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7" name="Google Shape;317;p11"/>
          <p:cNvSpPr txBox="1">
            <a:spLocks noGrp="1"/>
          </p:cNvSpPr>
          <p:nvPr>
            <p:ph type="subTitle" idx="1"/>
          </p:nvPr>
        </p:nvSpPr>
        <p:spPr>
          <a:xfrm>
            <a:off x="1474575" y="3302475"/>
            <a:ext cx="61950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18" name="Google Shape;318;p11"/>
          <p:cNvGrpSpPr/>
          <p:nvPr/>
        </p:nvGrpSpPr>
        <p:grpSpPr>
          <a:xfrm rot="-5400000" flipH="1">
            <a:off x="100041" y="4510028"/>
            <a:ext cx="546720" cy="477958"/>
            <a:chOff x="2072075" y="1123775"/>
            <a:chExt cx="417025" cy="364575"/>
          </a:xfrm>
        </p:grpSpPr>
        <p:sp>
          <p:nvSpPr>
            <p:cNvPr id="319" name="Google Shape;319;p1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11"/>
          <p:cNvGrpSpPr/>
          <p:nvPr/>
        </p:nvGrpSpPr>
        <p:grpSpPr>
          <a:xfrm rot="-5400000" flipH="1">
            <a:off x="8266882" y="402047"/>
            <a:ext cx="1039787" cy="477958"/>
            <a:chOff x="1882800" y="1123775"/>
            <a:chExt cx="793125" cy="364575"/>
          </a:xfrm>
        </p:grpSpPr>
        <p:sp>
          <p:nvSpPr>
            <p:cNvPr id="329" name="Google Shape;329;p11"/>
            <p:cNvSpPr/>
            <p:nvPr/>
          </p:nvSpPr>
          <p:spPr>
            <a:xfrm>
              <a:off x="1882800" y="1126200"/>
              <a:ext cx="36075" cy="36075"/>
            </a:xfrm>
            <a:custGeom>
              <a:avLst/>
              <a:gdLst/>
              <a:ahLst/>
              <a:cxnLst/>
              <a:rect l="l" t="t" r="r" b="b"/>
              <a:pathLst>
                <a:path w="1443" h="1443" extrusionOk="0">
                  <a:moveTo>
                    <a:pt x="722" y="1"/>
                  </a:moveTo>
                  <a:cubicBezTo>
                    <a:pt x="323" y="1"/>
                    <a:pt x="1" y="324"/>
                    <a:pt x="1" y="722"/>
                  </a:cubicBezTo>
                  <a:cubicBezTo>
                    <a:pt x="1" y="1120"/>
                    <a:pt x="323" y="1443"/>
                    <a:pt x="722" y="1443"/>
                  </a:cubicBezTo>
                  <a:cubicBezTo>
                    <a:pt x="1120" y="1443"/>
                    <a:pt x="1443" y="1120"/>
                    <a:pt x="1443" y="722"/>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1882800" y="1289250"/>
              <a:ext cx="36075" cy="36075"/>
            </a:xfrm>
            <a:custGeom>
              <a:avLst/>
              <a:gdLst/>
              <a:ahLst/>
              <a:cxnLst/>
              <a:rect l="l" t="t" r="r" b="b"/>
              <a:pathLst>
                <a:path w="1443" h="1443" fill="none" extrusionOk="0">
                  <a:moveTo>
                    <a:pt x="722" y="0"/>
                  </a:moveTo>
                  <a:cubicBezTo>
                    <a:pt x="323" y="0"/>
                    <a:pt x="1" y="323"/>
                    <a:pt x="1" y="721"/>
                  </a:cubicBezTo>
                  <a:cubicBezTo>
                    <a:pt x="1" y="1119"/>
                    <a:pt x="323" y="1442"/>
                    <a:pt x="722" y="1442"/>
                  </a:cubicBezTo>
                  <a:cubicBezTo>
                    <a:pt x="1120" y="1442"/>
                    <a:pt x="1443" y="1119"/>
                    <a:pt x="1443" y="721"/>
                  </a:cubicBezTo>
                  <a:cubicBezTo>
                    <a:pt x="1443" y="323"/>
                    <a:pt x="1120" y="0"/>
                    <a:pt x="722" y="0"/>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1882800" y="1452275"/>
              <a:ext cx="36075" cy="36075"/>
            </a:xfrm>
            <a:custGeom>
              <a:avLst/>
              <a:gdLst/>
              <a:ahLst/>
              <a:cxnLst/>
              <a:rect l="l" t="t" r="r" b="b"/>
              <a:pathLst>
                <a:path w="1443" h="1443" extrusionOk="0">
                  <a:moveTo>
                    <a:pt x="722" y="1"/>
                  </a:moveTo>
                  <a:cubicBezTo>
                    <a:pt x="323" y="1"/>
                    <a:pt x="1" y="324"/>
                    <a:pt x="1" y="721"/>
                  </a:cubicBezTo>
                  <a:cubicBezTo>
                    <a:pt x="1" y="1120"/>
                    <a:pt x="323" y="1443"/>
                    <a:pt x="722" y="1443"/>
                  </a:cubicBezTo>
                  <a:cubicBezTo>
                    <a:pt x="1120" y="1443"/>
                    <a:pt x="1443" y="1120"/>
                    <a:pt x="1443" y="721"/>
                  </a:cubicBezTo>
                  <a:cubicBezTo>
                    <a:pt x="1443" y="324"/>
                    <a:pt x="1120" y="1"/>
                    <a:pt x="722"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2448150" y="1452250"/>
              <a:ext cx="40950" cy="36100"/>
            </a:xfrm>
            <a:custGeom>
              <a:avLst/>
              <a:gdLst/>
              <a:ahLst/>
              <a:cxnLst/>
              <a:rect l="l" t="t" r="r" b="b"/>
              <a:pathLst>
                <a:path w="1638" h="1444" extrusionOk="0">
                  <a:moveTo>
                    <a:pt x="819" y="1"/>
                  </a:moveTo>
                  <a:cubicBezTo>
                    <a:pt x="726" y="1"/>
                    <a:pt x="632" y="19"/>
                    <a:pt x="541" y="57"/>
                  </a:cubicBezTo>
                  <a:cubicBezTo>
                    <a:pt x="174" y="210"/>
                    <a:pt x="0" y="633"/>
                    <a:pt x="154" y="999"/>
                  </a:cubicBezTo>
                  <a:cubicBezTo>
                    <a:pt x="270" y="1276"/>
                    <a:pt x="538" y="1443"/>
                    <a:pt x="820" y="1443"/>
                  </a:cubicBezTo>
                  <a:cubicBezTo>
                    <a:pt x="912" y="1443"/>
                    <a:pt x="1006" y="1425"/>
                    <a:pt x="1097" y="1388"/>
                  </a:cubicBezTo>
                  <a:cubicBezTo>
                    <a:pt x="1464" y="1234"/>
                    <a:pt x="1638" y="811"/>
                    <a:pt x="1484" y="444"/>
                  </a:cubicBezTo>
                  <a:cubicBezTo>
                    <a:pt x="1369" y="168"/>
                    <a:pt x="1101" y="1"/>
                    <a:pt x="819" y="1"/>
                  </a:cubicBezTo>
                  <a:close/>
                </a:path>
              </a:pathLst>
            </a:custGeom>
            <a:solidFill>
              <a:schemeClr val="dk1"/>
            </a:solidFill>
            <a:ln w="300"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2639825" y="1126200"/>
              <a:ext cx="36100" cy="36075"/>
            </a:xfrm>
            <a:custGeom>
              <a:avLst/>
              <a:gdLst/>
              <a:ahLst/>
              <a:cxnLst/>
              <a:rect l="l" t="t" r="r" b="b"/>
              <a:pathLst>
                <a:path w="1444" h="1443" extrusionOk="0">
                  <a:moveTo>
                    <a:pt x="723" y="1"/>
                  </a:moveTo>
                  <a:cubicBezTo>
                    <a:pt x="324" y="1"/>
                    <a:pt x="1" y="324"/>
                    <a:pt x="1" y="722"/>
                  </a:cubicBezTo>
                  <a:cubicBezTo>
                    <a:pt x="1" y="1120"/>
                    <a:pt x="324" y="1443"/>
                    <a:pt x="723" y="1443"/>
                  </a:cubicBezTo>
                  <a:cubicBezTo>
                    <a:pt x="1120" y="1443"/>
                    <a:pt x="1443" y="1120"/>
                    <a:pt x="1443" y="722"/>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2639825" y="1289250"/>
              <a:ext cx="36100" cy="36075"/>
            </a:xfrm>
            <a:custGeom>
              <a:avLst/>
              <a:gdLst/>
              <a:ahLst/>
              <a:cxnLst/>
              <a:rect l="l" t="t" r="r" b="b"/>
              <a:pathLst>
                <a:path w="1444" h="1443" extrusionOk="0">
                  <a:moveTo>
                    <a:pt x="723" y="0"/>
                  </a:moveTo>
                  <a:cubicBezTo>
                    <a:pt x="324" y="0"/>
                    <a:pt x="1" y="323"/>
                    <a:pt x="1" y="721"/>
                  </a:cubicBezTo>
                  <a:cubicBezTo>
                    <a:pt x="1" y="1119"/>
                    <a:pt x="324" y="1442"/>
                    <a:pt x="723" y="1442"/>
                  </a:cubicBezTo>
                  <a:cubicBezTo>
                    <a:pt x="1120" y="1442"/>
                    <a:pt x="1443" y="1119"/>
                    <a:pt x="1443" y="721"/>
                  </a:cubicBezTo>
                  <a:cubicBezTo>
                    <a:pt x="1443" y="323"/>
                    <a:pt x="1120" y="0"/>
                    <a:pt x="723"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2639825" y="1452275"/>
              <a:ext cx="36100" cy="36050"/>
            </a:xfrm>
            <a:custGeom>
              <a:avLst/>
              <a:gdLst/>
              <a:ahLst/>
              <a:cxnLst/>
              <a:rect l="l" t="t" r="r" b="b"/>
              <a:pathLst>
                <a:path w="1444" h="1442" extrusionOk="0">
                  <a:moveTo>
                    <a:pt x="723" y="1"/>
                  </a:moveTo>
                  <a:cubicBezTo>
                    <a:pt x="324" y="1"/>
                    <a:pt x="1" y="324"/>
                    <a:pt x="1" y="721"/>
                  </a:cubicBezTo>
                  <a:cubicBezTo>
                    <a:pt x="1" y="1120"/>
                    <a:pt x="324" y="1442"/>
                    <a:pt x="723" y="1442"/>
                  </a:cubicBezTo>
                  <a:cubicBezTo>
                    <a:pt x="1120" y="1442"/>
                    <a:pt x="1443" y="1120"/>
                    <a:pt x="1443" y="721"/>
                  </a:cubicBezTo>
                  <a:cubicBezTo>
                    <a:pt x="1443" y="324"/>
                    <a:pt x="1120" y="1"/>
                    <a:pt x="723"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11"/>
          <p:cNvSpPr/>
          <p:nvPr/>
        </p:nvSpPr>
        <p:spPr>
          <a:xfrm rot="10800000">
            <a:off x="-262687" y="-31116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1"/>
          <p:cNvGrpSpPr/>
          <p:nvPr/>
        </p:nvGrpSpPr>
        <p:grpSpPr>
          <a:xfrm>
            <a:off x="910750" y="126982"/>
            <a:ext cx="197149" cy="197149"/>
            <a:chOff x="5219175" y="1126200"/>
            <a:chExt cx="54150" cy="54150"/>
          </a:xfrm>
        </p:grpSpPr>
        <p:sp>
          <p:nvSpPr>
            <p:cNvPr id="346" name="Google Shape;346;p11"/>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1"/>
          <p:cNvSpPr/>
          <p:nvPr/>
        </p:nvSpPr>
        <p:spPr>
          <a:xfrm>
            <a:off x="305590" y="5064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1"/>
          <p:cNvGrpSpPr/>
          <p:nvPr/>
        </p:nvGrpSpPr>
        <p:grpSpPr>
          <a:xfrm flipH="1">
            <a:off x="8336603" y="4566775"/>
            <a:ext cx="184587" cy="184592"/>
            <a:chOff x="5219175" y="1126200"/>
            <a:chExt cx="54150" cy="54150"/>
          </a:xfrm>
        </p:grpSpPr>
        <p:sp>
          <p:nvSpPr>
            <p:cNvPr id="352" name="Google Shape;352;p11"/>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405"/>
        <p:cNvGrpSpPr/>
        <p:nvPr/>
      </p:nvGrpSpPr>
      <p:grpSpPr>
        <a:xfrm>
          <a:off x="0" y="0"/>
          <a:ext cx="0" cy="0"/>
          <a:chOff x="0" y="0"/>
          <a:chExt cx="0" cy="0"/>
        </a:xfrm>
      </p:grpSpPr>
      <p:pic>
        <p:nvPicPr>
          <p:cNvPr id="406" name="Google Shape;406;p14"/>
          <p:cNvPicPr preferRelativeResize="0"/>
          <p:nvPr/>
        </p:nvPicPr>
        <p:blipFill rotWithShape="1">
          <a:blip r:embed="rId2">
            <a:alphaModFix amt="92000"/>
          </a:blip>
          <a:srcRect l="3479" r="3479"/>
          <a:stretch/>
        </p:blipFill>
        <p:spPr>
          <a:xfrm flipH="1">
            <a:off x="0" y="0"/>
            <a:ext cx="9144000" cy="5143501"/>
          </a:xfrm>
          <a:prstGeom prst="rect">
            <a:avLst/>
          </a:prstGeom>
          <a:noFill/>
          <a:ln>
            <a:noFill/>
          </a:ln>
        </p:spPr>
      </p:pic>
      <p:grpSp>
        <p:nvGrpSpPr>
          <p:cNvPr id="407" name="Google Shape;407;p14"/>
          <p:cNvGrpSpPr/>
          <p:nvPr/>
        </p:nvGrpSpPr>
        <p:grpSpPr>
          <a:xfrm>
            <a:off x="429447" y="298520"/>
            <a:ext cx="8285106" cy="4546461"/>
            <a:chOff x="429447" y="298520"/>
            <a:chExt cx="8285106" cy="4546461"/>
          </a:xfrm>
        </p:grpSpPr>
        <p:sp>
          <p:nvSpPr>
            <p:cNvPr id="408" name="Google Shape;408;p14"/>
            <p:cNvSpPr/>
            <p:nvPr/>
          </p:nvSpPr>
          <p:spPr>
            <a:xfrm>
              <a:off x="429447" y="298520"/>
              <a:ext cx="8124600" cy="4382100"/>
            </a:xfrm>
            <a:prstGeom prst="roundRect">
              <a:avLst>
                <a:gd name="adj" fmla="val 130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589953" y="462880"/>
              <a:ext cx="8124600" cy="4382100"/>
            </a:xfrm>
            <a:prstGeom prst="roundRect">
              <a:avLst>
                <a:gd name="adj" fmla="val 115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4"/>
          <p:cNvGrpSpPr/>
          <p:nvPr/>
        </p:nvGrpSpPr>
        <p:grpSpPr>
          <a:xfrm rot="-5400000" flipH="1">
            <a:off x="64778" y="161087"/>
            <a:ext cx="546720" cy="477925"/>
            <a:chOff x="2072075" y="1123775"/>
            <a:chExt cx="417025" cy="364550"/>
          </a:xfrm>
        </p:grpSpPr>
        <p:sp>
          <p:nvSpPr>
            <p:cNvPr id="411" name="Google Shape;411;p1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4"/>
          <p:cNvGrpSpPr/>
          <p:nvPr/>
        </p:nvGrpSpPr>
        <p:grpSpPr>
          <a:xfrm rot="5400000" flipH="1">
            <a:off x="8532503" y="4504487"/>
            <a:ext cx="546720" cy="477925"/>
            <a:chOff x="2072075" y="1123775"/>
            <a:chExt cx="417025" cy="364550"/>
          </a:xfrm>
        </p:grpSpPr>
        <p:sp>
          <p:nvSpPr>
            <p:cNvPr id="420" name="Google Shape;420;p14"/>
            <p:cNvSpPr/>
            <p:nvPr/>
          </p:nvSpPr>
          <p:spPr>
            <a:xfrm>
              <a:off x="2072075" y="1126200"/>
              <a:ext cx="36050" cy="36075"/>
            </a:xfrm>
            <a:custGeom>
              <a:avLst/>
              <a:gdLst/>
              <a:ahLst/>
              <a:cxnLst/>
              <a:rect l="l" t="t" r="r" b="b"/>
              <a:pathLst>
                <a:path w="1442" h="1443" extrusionOk="0">
                  <a:moveTo>
                    <a:pt x="721" y="1"/>
                  </a:moveTo>
                  <a:cubicBezTo>
                    <a:pt x="324" y="1"/>
                    <a:pt x="1" y="324"/>
                    <a:pt x="1" y="722"/>
                  </a:cubicBezTo>
                  <a:cubicBezTo>
                    <a:pt x="1" y="1120"/>
                    <a:pt x="323" y="1443"/>
                    <a:pt x="721" y="1443"/>
                  </a:cubicBezTo>
                  <a:cubicBezTo>
                    <a:pt x="1120" y="1443"/>
                    <a:pt x="1442" y="1120"/>
                    <a:pt x="1442" y="722"/>
                  </a:cubicBezTo>
                  <a:cubicBezTo>
                    <a:pt x="1442" y="324"/>
                    <a:pt x="1120" y="1"/>
                    <a:pt x="721" y="1"/>
                  </a:cubicBezTo>
                  <a:close/>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2072075" y="1289250"/>
              <a:ext cx="36050" cy="36075"/>
            </a:xfrm>
            <a:custGeom>
              <a:avLst/>
              <a:gdLst/>
              <a:ahLst/>
              <a:cxnLst/>
              <a:rect l="l" t="t" r="r" b="b"/>
              <a:pathLst>
                <a:path w="1442" h="1443" extrusionOk="0">
                  <a:moveTo>
                    <a:pt x="721" y="0"/>
                  </a:moveTo>
                  <a:cubicBezTo>
                    <a:pt x="324" y="0"/>
                    <a:pt x="1" y="323"/>
                    <a:pt x="1" y="721"/>
                  </a:cubicBezTo>
                  <a:cubicBezTo>
                    <a:pt x="1" y="1119"/>
                    <a:pt x="323" y="1442"/>
                    <a:pt x="721" y="1442"/>
                  </a:cubicBezTo>
                  <a:cubicBezTo>
                    <a:pt x="1120" y="1442"/>
                    <a:pt x="1442" y="1119"/>
                    <a:pt x="1442" y="721"/>
                  </a:cubicBezTo>
                  <a:cubicBezTo>
                    <a:pt x="1442"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2072075" y="1452275"/>
              <a:ext cx="36050" cy="36050"/>
            </a:xfrm>
            <a:custGeom>
              <a:avLst/>
              <a:gdLst/>
              <a:ahLst/>
              <a:cxnLst/>
              <a:rect l="l" t="t" r="r" b="b"/>
              <a:pathLst>
                <a:path w="1442" h="1442" extrusionOk="0">
                  <a:moveTo>
                    <a:pt x="721" y="1"/>
                  </a:moveTo>
                  <a:cubicBezTo>
                    <a:pt x="324" y="1"/>
                    <a:pt x="1" y="324"/>
                    <a:pt x="1" y="721"/>
                  </a:cubicBezTo>
                  <a:cubicBezTo>
                    <a:pt x="1" y="1120"/>
                    <a:pt x="323" y="1442"/>
                    <a:pt x="721" y="1442"/>
                  </a:cubicBezTo>
                  <a:cubicBezTo>
                    <a:pt x="1120" y="1442"/>
                    <a:pt x="1442" y="1120"/>
                    <a:pt x="1442" y="721"/>
                  </a:cubicBezTo>
                  <a:cubicBezTo>
                    <a:pt x="1442"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2261325" y="1126200"/>
              <a:ext cx="36075" cy="36075"/>
            </a:xfrm>
            <a:custGeom>
              <a:avLst/>
              <a:gdLst/>
              <a:ahLst/>
              <a:cxnLst/>
              <a:rect l="l" t="t" r="r" b="b"/>
              <a:pathLst>
                <a:path w="1443" h="1443" extrusionOk="0">
                  <a:moveTo>
                    <a:pt x="721" y="1"/>
                  </a:moveTo>
                  <a:cubicBezTo>
                    <a:pt x="324" y="1"/>
                    <a:pt x="1" y="324"/>
                    <a:pt x="1" y="722"/>
                  </a:cubicBezTo>
                  <a:cubicBezTo>
                    <a:pt x="1" y="1120"/>
                    <a:pt x="324" y="1443"/>
                    <a:pt x="721" y="1443"/>
                  </a:cubicBezTo>
                  <a:cubicBezTo>
                    <a:pt x="1120" y="1443"/>
                    <a:pt x="1443" y="1120"/>
                    <a:pt x="1443" y="722"/>
                  </a:cubicBezTo>
                  <a:cubicBezTo>
                    <a:pt x="1443" y="324"/>
                    <a:pt x="1120" y="1"/>
                    <a:pt x="721" y="1"/>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2261325" y="1289250"/>
              <a:ext cx="36075" cy="36075"/>
            </a:xfrm>
            <a:custGeom>
              <a:avLst/>
              <a:gdLst/>
              <a:ahLst/>
              <a:cxnLst/>
              <a:rect l="l" t="t" r="r" b="b"/>
              <a:pathLst>
                <a:path w="1443" h="1443" extrusionOk="0">
                  <a:moveTo>
                    <a:pt x="721" y="0"/>
                  </a:moveTo>
                  <a:cubicBezTo>
                    <a:pt x="324" y="0"/>
                    <a:pt x="1" y="323"/>
                    <a:pt x="1" y="721"/>
                  </a:cubicBezTo>
                  <a:cubicBezTo>
                    <a:pt x="1" y="1119"/>
                    <a:pt x="324" y="1442"/>
                    <a:pt x="721" y="1442"/>
                  </a:cubicBezTo>
                  <a:cubicBezTo>
                    <a:pt x="1120" y="1442"/>
                    <a:pt x="1443" y="1119"/>
                    <a:pt x="1443" y="721"/>
                  </a:cubicBezTo>
                  <a:cubicBezTo>
                    <a:pt x="1443" y="323"/>
                    <a:pt x="1120" y="0"/>
                    <a:pt x="721"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2261325" y="1452275"/>
              <a:ext cx="36075" cy="36050"/>
            </a:xfrm>
            <a:custGeom>
              <a:avLst/>
              <a:gdLst/>
              <a:ahLst/>
              <a:cxnLst/>
              <a:rect l="l" t="t" r="r" b="b"/>
              <a:pathLst>
                <a:path w="1443" h="1442" fill="none" extrusionOk="0">
                  <a:moveTo>
                    <a:pt x="721" y="1"/>
                  </a:moveTo>
                  <a:cubicBezTo>
                    <a:pt x="324" y="1"/>
                    <a:pt x="1" y="324"/>
                    <a:pt x="1" y="721"/>
                  </a:cubicBezTo>
                  <a:cubicBezTo>
                    <a:pt x="1" y="1120"/>
                    <a:pt x="324" y="1442"/>
                    <a:pt x="721" y="1442"/>
                  </a:cubicBezTo>
                  <a:cubicBezTo>
                    <a:pt x="1120" y="1442"/>
                    <a:pt x="1443" y="1120"/>
                    <a:pt x="1443" y="721"/>
                  </a:cubicBezTo>
                  <a:cubicBezTo>
                    <a:pt x="1443" y="324"/>
                    <a:pt x="1120" y="1"/>
                    <a:pt x="721" y="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2448150" y="1123775"/>
              <a:ext cx="40950" cy="40950"/>
            </a:xfrm>
            <a:custGeom>
              <a:avLst/>
              <a:gdLst/>
              <a:ahLst/>
              <a:cxnLst/>
              <a:rect l="l" t="t" r="r" b="b"/>
              <a:pathLst>
                <a:path w="1638" h="1638" fill="none" extrusionOk="0">
                  <a:moveTo>
                    <a:pt x="1484" y="541"/>
                  </a:moveTo>
                  <a:cubicBezTo>
                    <a:pt x="1638" y="909"/>
                    <a:pt x="1464" y="1331"/>
                    <a:pt x="1097" y="1484"/>
                  </a:cubicBezTo>
                  <a:cubicBezTo>
                    <a:pt x="729" y="1638"/>
                    <a:pt x="308" y="1464"/>
                    <a:pt x="154" y="1097"/>
                  </a:cubicBezTo>
                  <a:cubicBezTo>
                    <a:pt x="0" y="729"/>
                    <a:pt x="174" y="307"/>
                    <a:pt x="541" y="154"/>
                  </a:cubicBezTo>
                  <a:cubicBezTo>
                    <a:pt x="909" y="0"/>
                    <a:pt x="1331" y="174"/>
                    <a:pt x="1484" y="54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2450575" y="1289250"/>
              <a:ext cx="36100" cy="36075"/>
            </a:xfrm>
            <a:custGeom>
              <a:avLst/>
              <a:gdLst/>
              <a:ahLst/>
              <a:cxnLst/>
              <a:rect l="l" t="t" r="r" b="b"/>
              <a:pathLst>
                <a:path w="1444" h="1443" extrusionOk="0">
                  <a:moveTo>
                    <a:pt x="722" y="0"/>
                  </a:moveTo>
                  <a:cubicBezTo>
                    <a:pt x="324" y="0"/>
                    <a:pt x="1" y="323"/>
                    <a:pt x="1" y="721"/>
                  </a:cubicBezTo>
                  <a:cubicBezTo>
                    <a:pt x="1" y="1119"/>
                    <a:pt x="324" y="1442"/>
                    <a:pt x="722" y="1442"/>
                  </a:cubicBezTo>
                  <a:cubicBezTo>
                    <a:pt x="1120" y="1442"/>
                    <a:pt x="1443" y="1119"/>
                    <a:pt x="1443" y="721"/>
                  </a:cubicBezTo>
                  <a:cubicBezTo>
                    <a:pt x="1443" y="323"/>
                    <a:pt x="1120" y="0"/>
                    <a:pt x="722" y="0"/>
                  </a:cubicBezTo>
                  <a:close/>
                </a:path>
              </a:pathLst>
            </a:custGeom>
            <a:solidFill>
              <a:schemeClr val="dk1"/>
            </a:solidFill>
            <a:ln w="325" cap="flat" cmpd="sng">
              <a:solidFill>
                <a:srgbClr val="0E0C0F"/>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14"/>
          <p:cNvGrpSpPr/>
          <p:nvPr/>
        </p:nvGrpSpPr>
        <p:grpSpPr>
          <a:xfrm rot="10800000" flipH="1">
            <a:off x="8640337" y="126711"/>
            <a:ext cx="244552" cy="344369"/>
            <a:chOff x="4953450" y="1632950"/>
            <a:chExt cx="145100" cy="204325"/>
          </a:xfrm>
        </p:grpSpPr>
        <p:sp>
          <p:nvSpPr>
            <p:cNvPr id="429" name="Google Shape;429;p14"/>
            <p:cNvSpPr/>
            <p:nvPr/>
          </p:nvSpPr>
          <p:spPr>
            <a:xfrm>
              <a:off x="5026000" y="1632950"/>
              <a:ext cx="25" cy="204325"/>
            </a:xfrm>
            <a:custGeom>
              <a:avLst/>
              <a:gdLst/>
              <a:ahLst/>
              <a:cxnLst/>
              <a:rect l="l" t="t" r="r" b="b"/>
              <a:pathLst>
                <a:path w="1" h="8173" fill="none" extrusionOk="0">
                  <a:moveTo>
                    <a:pt x="1" y="0"/>
                  </a:moveTo>
                  <a:lnTo>
                    <a:pt x="1" y="817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4993825" y="1702900"/>
              <a:ext cx="64400" cy="64400"/>
            </a:xfrm>
            <a:custGeom>
              <a:avLst/>
              <a:gdLst/>
              <a:ahLst/>
              <a:cxnLst/>
              <a:rect l="l" t="t" r="r" b="b"/>
              <a:pathLst>
                <a:path w="2576" h="2576" fill="none" extrusionOk="0">
                  <a:moveTo>
                    <a:pt x="2575" y="2575"/>
                  </a:moveTo>
                  <a:lnTo>
                    <a:pt x="0" y="0"/>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4993825" y="1702900"/>
              <a:ext cx="64400" cy="64400"/>
            </a:xfrm>
            <a:custGeom>
              <a:avLst/>
              <a:gdLst/>
              <a:ahLst/>
              <a:cxnLst/>
              <a:rect l="l" t="t" r="r" b="b"/>
              <a:pathLst>
                <a:path w="2576" h="2576" fill="none" extrusionOk="0">
                  <a:moveTo>
                    <a:pt x="2575" y="0"/>
                  </a:moveTo>
                  <a:lnTo>
                    <a:pt x="0" y="2575"/>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4953450" y="1735100"/>
              <a:ext cx="145100" cy="25"/>
            </a:xfrm>
            <a:custGeom>
              <a:avLst/>
              <a:gdLst/>
              <a:ahLst/>
              <a:cxnLst/>
              <a:rect l="l" t="t" r="r" b="b"/>
              <a:pathLst>
                <a:path w="5804" h="1" fill="none" extrusionOk="0">
                  <a:moveTo>
                    <a:pt x="5804"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4"/>
          <p:cNvSpPr/>
          <p:nvPr/>
        </p:nvSpPr>
        <p:spPr>
          <a:xfrm rot="5400000">
            <a:off x="8888528" y="472200"/>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Open Sans ExtraBold"/>
              <a:buNone/>
              <a:defRPr sz="2800">
                <a:solidFill>
                  <a:schemeClr val="dk1"/>
                </a:solidFill>
                <a:latin typeface="Open Sans ExtraBold"/>
                <a:ea typeface="Open Sans ExtraBold"/>
                <a:cs typeface="Open Sans ExtraBold"/>
                <a:sym typeface="Open Sans ExtraBold"/>
              </a:defRPr>
            </a:lvl1pPr>
            <a:lvl2pPr lvl="1"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algn="ctr"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5050" y="1242450"/>
            <a:ext cx="7713900" cy="336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1600"/>
              </a:spcBef>
              <a:spcAft>
                <a:spcPts val="160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 id="2147483660" r:id="rId9"/>
    <p:sldLayoutId id="2147483661" r:id="rId10"/>
    <p:sldLayoutId id="2147483663" r:id="rId11"/>
    <p:sldLayoutId id="2147483665" r:id="rId12"/>
    <p:sldLayoutId id="2147483666" r:id="rId13"/>
    <p:sldLayoutId id="2147483667" r:id="rId14"/>
    <p:sldLayoutId id="2147483668" r:id="rId15"/>
    <p:sldLayoutId id="2147483670" r:id="rId16"/>
    <p:sldLayoutId id="2147483671" r:id="rId17"/>
    <p:sldLayoutId id="2147483672"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ymmaster.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https://www.exercise.com/" TargetMode="External"/><Relationship Id="rId4" Type="http://schemas.openxmlformats.org/officeDocument/2006/relationships/hyperlink" Target="https://gymdesk.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0"/>
          <p:cNvSpPr txBox="1">
            <a:spLocks noGrp="1"/>
          </p:cNvSpPr>
          <p:nvPr>
            <p:ph type="ctrTitle"/>
          </p:nvPr>
        </p:nvSpPr>
        <p:spPr>
          <a:xfrm>
            <a:off x="1595750" y="1689085"/>
            <a:ext cx="5952600" cy="14348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1" dirty="0" smtClean="0">
                <a:latin typeface="Times New Roman" panose="02020603050405020304" pitchFamily="18" charset="0"/>
                <a:cs typeface="Times New Roman" panose="02020603050405020304" pitchFamily="18" charset="0"/>
              </a:rPr>
              <a:t>GYM MANAGEMENT SYSTEM</a:t>
            </a:r>
            <a:endParaRPr sz="3800" b="1" dirty="0">
              <a:latin typeface="Times New Roman" panose="02020603050405020304" pitchFamily="18" charset="0"/>
              <a:cs typeface="Times New Roman" panose="02020603050405020304" pitchFamily="18" charset="0"/>
              <a:sym typeface="Open Sans ExtraBold"/>
            </a:endParaRPr>
          </a:p>
        </p:txBody>
      </p:sp>
      <p:sp>
        <p:nvSpPr>
          <p:cNvPr id="880" name="Google Shape;880;p30"/>
          <p:cNvSpPr txBox="1">
            <a:spLocks noGrp="1"/>
          </p:cNvSpPr>
          <p:nvPr>
            <p:ph type="subTitle" idx="1"/>
          </p:nvPr>
        </p:nvSpPr>
        <p:spPr>
          <a:xfrm>
            <a:off x="6595352" y="3443087"/>
            <a:ext cx="1507787" cy="6859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Silji k saji</a:t>
            </a:r>
          </a:p>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22PMC155</a:t>
            </a:r>
          </a:p>
          <a:p>
            <a:pPr marL="0" lvl="0" indent="0" algn="ctr"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881" name="Google Shape;881;p30"/>
          <p:cNvSpPr/>
          <p:nvPr/>
        </p:nvSpPr>
        <p:spPr>
          <a:xfrm rot="-5400000" flipH="1">
            <a:off x="320700" y="4018375"/>
            <a:ext cx="121372" cy="128622"/>
          </a:xfrm>
          <a:custGeom>
            <a:avLst/>
            <a:gdLst/>
            <a:ahLst/>
            <a:cxnLst/>
            <a:rect l="l" t="t" r="r" b="b"/>
            <a:pathLst>
              <a:path w="2449" h="3011" extrusionOk="0">
                <a:moveTo>
                  <a:pt x="1225" y="0"/>
                </a:moveTo>
                <a:lnTo>
                  <a:pt x="1192" y="265"/>
                </a:lnTo>
                <a:cubicBezTo>
                  <a:pt x="1117" y="898"/>
                  <a:pt x="630" y="1404"/>
                  <a:pt x="1" y="1506"/>
                </a:cubicBezTo>
                <a:cubicBezTo>
                  <a:pt x="630" y="1607"/>
                  <a:pt x="1117" y="2112"/>
                  <a:pt x="1192" y="2746"/>
                </a:cubicBezTo>
                <a:lnTo>
                  <a:pt x="1225" y="3010"/>
                </a:lnTo>
                <a:lnTo>
                  <a:pt x="1257" y="2746"/>
                </a:lnTo>
                <a:cubicBezTo>
                  <a:pt x="1333" y="2112"/>
                  <a:pt x="1820" y="1607"/>
                  <a:pt x="2449" y="1506"/>
                </a:cubicBezTo>
                <a:cubicBezTo>
                  <a:pt x="1820" y="1404"/>
                  <a:pt x="1333" y="898"/>
                  <a:pt x="1257" y="265"/>
                </a:cubicBezTo>
                <a:lnTo>
                  <a:pt x="1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0"/>
          <p:cNvGrpSpPr/>
          <p:nvPr/>
        </p:nvGrpSpPr>
        <p:grpSpPr>
          <a:xfrm>
            <a:off x="-1404235" y="3695175"/>
            <a:ext cx="3271140" cy="1183292"/>
            <a:chOff x="-1328035" y="3695175"/>
            <a:chExt cx="3271140" cy="1183292"/>
          </a:xfrm>
        </p:grpSpPr>
        <p:sp>
          <p:nvSpPr>
            <p:cNvPr id="883" name="Google Shape;883;p30"/>
            <p:cNvSpPr/>
            <p:nvPr/>
          </p:nvSpPr>
          <p:spPr>
            <a:xfrm rot="-5400000" flipH="1">
              <a:off x="586994" y="3522357"/>
              <a:ext cx="1183292" cy="1528929"/>
            </a:xfrm>
            <a:custGeom>
              <a:avLst/>
              <a:gdLst/>
              <a:ahLst/>
              <a:cxnLst/>
              <a:rect l="l" t="t" r="r" b="b"/>
              <a:pathLst>
                <a:path w="19665" h="27598" fill="none" extrusionOk="0">
                  <a:moveTo>
                    <a:pt x="5184" y="1166"/>
                  </a:moveTo>
                  <a:cubicBezTo>
                    <a:pt x="2098" y="2825"/>
                    <a:pt x="1" y="6083"/>
                    <a:pt x="1" y="9832"/>
                  </a:cubicBezTo>
                  <a:lnTo>
                    <a:pt x="1" y="17766"/>
                  </a:lnTo>
                  <a:cubicBezTo>
                    <a:pt x="1" y="23196"/>
                    <a:pt x="4403" y="27598"/>
                    <a:pt x="9833" y="27598"/>
                  </a:cubicBezTo>
                  <a:lnTo>
                    <a:pt x="9833" y="27598"/>
                  </a:lnTo>
                  <a:cubicBezTo>
                    <a:pt x="15262" y="27598"/>
                    <a:pt x="19664" y="23196"/>
                    <a:pt x="19664" y="17766"/>
                  </a:cubicBezTo>
                  <a:lnTo>
                    <a:pt x="19664" y="9832"/>
                  </a:lnTo>
                  <a:cubicBezTo>
                    <a:pt x="19664" y="4401"/>
                    <a:pt x="15262" y="0"/>
                    <a:pt x="9833" y="0"/>
                  </a:cubicBezTo>
                  <a:lnTo>
                    <a:pt x="9833" y="0"/>
                  </a:lnTo>
                  <a:cubicBezTo>
                    <a:pt x="9074" y="0"/>
                    <a:pt x="8335" y="85"/>
                    <a:pt x="7626" y="248"/>
                  </a:cubicBez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rot="-5400000" flipH="1">
              <a:off x="-429539" y="3633348"/>
              <a:ext cx="60" cy="1797052"/>
            </a:xfrm>
            <a:custGeom>
              <a:avLst/>
              <a:gdLst/>
              <a:ahLst/>
              <a:cxnLst/>
              <a:rect l="l" t="t" r="r" b="b"/>
              <a:pathLst>
                <a:path w="1" h="29865" fill="none" extrusionOk="0">
                  <a:moveTo>
                    <a:pt x="0" y="29865"/>
                  </a:moveTo>
                  <a:lnTo>
                    <a:pt x="0"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30"/>
          <p:cNvSpPr/>
          <p:nvPr/>
        </p:nvSpPr>
        <p:spPr>
          <a:xfrm>
            <a:off x="1360942" y="3541219"/>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30"/>
          <p:cNvGrpSpPr/>
          <p:nvPr/>
        </p:nvGrpSpPr>
        <p:grpSpPr>
          <a:xfrm>
            <a:off x="2725952" y="2926776"/>
            <a:ext cx="3869400" cy="197149"/>
            <a:chOff x="2637300" y="3184869"/>
            <a:chExt cx="3869400" cy="197149"/>
          </a:xfrm>
        </p:grpSpPr>
        <p:cxnSp>
          <p:nvCxnSpPr>
            <p:cNvPr id="887" name="Google Shape;887;p30"/>
            <p:cNvCxnSpPr/>
            <p:nvPr/>
          </p:nvCxnSpPr>
          <p:spPr>
            <a:xfrm>
              <a:off x="2637300" y="3289650"/>
              <a:ext cx="1682400" cy="0"/>
            </a:xfrm>
            <a:prstGeom prst="straightConnector1">
              <a:avLst/>
            </a:prstGeom>
            <a:noFill/>
            <a:ln w="9525" cap="flat" cmpd="sng">
              <a:solidFill>
                <a:schemeClr val="dk1"/>
              </a:solidFill>
              <a:prstDash val="solid"/>
              <a:round/>
              <a:headEnd type="none" w="med" len="med"/>
              <a:tailEnd type="none" w="med" len="med"/>
            </a:ln>
          </p:spPr>
        </p:cxnSp>
        <p:grpSp>
          <p:nvGrpSpPr>
            <p:cNvPr id="888" name="Google Shape;888;p30"/>
            <p:cNvGrpSpPr/>
            <p:nvPr/>
          </p:nvGrpSpPr>
          <p:grpSpPr>
            <a:xfrm>
              <a:off x="4473430" y="3184869"/>
              <a:ext cx="197149" cy="197149"/>
              <a:chOff x="5219175" y="1126200"/>
              <a:chExt cx="54150" cy="54150"/>
            </a:xfrm>
          </p:grpSpPr>
          <p:sp>
            <p:nvSpPr>
              <p:cNvPr id="889" name="Google Shape;889;p30"/>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3" name="Google Shape;893;p30"/>
            <p:cNvCxnSpPr/>
            <p:nvPr/>
          </p:nvCxnSpPr>
          <p:spPr>
            <a:xfrm>
              <a:off x="4824300" y="3289650"/>
              <a:ext cx="1682400" cy="0"/>
            </a:xfrm>
            <a:prstGeom prst="straightConnector1">
              <a:avLst/>
            </a:prstGeom>
            <a:noFill/>
            <a:ln w="9525" cap="flat" cmpd="sng">
              <a:solidFill>
                <a:schemeClr val="dk1"/>
              </a:solidFill>
              <a:prstDash val="solid"/>
              <a:round/>
              <a:headEnd type="none" w="med" len="med"/>
              <a:tailEnd type="none" w="med" len="med"/>
            </a:ln>
          </p:spPr>
        </p:cxnSp>
      </p:grpSp>
      <p:sp>
        <p:nvSpPr>
          <p:cNvPr id="894" name="Google Shape;894;p30"/>
          <p:cNvSpPr/>
          <p:nvPr/>
        </p:nvSpPr>
        <p:spPr>
          <a:xfrm rot="10800000">
            <a:off x="7890713" y="1689085"/>
            <a:ext cx="1073516" cy="1073473"/>
          </a:xfrm>
          <a:custGeom>
            <a:avLst/>
            <a:gdLst/>
            <a:ahLst/>
            <a:cxnLst/>
            <a:rect l="l" t="t" r="r" b="b"/>
            <a:pathLst>
              <a:path w="25478" h="25477" fill="none" extrusionOk="0">
                <a:moveTo>
                  <a:pt x="21746" y="3731"/>
                </a:moveTo>
                <a:cubicBezTo>
                  <a:pt x="24135" y="6120"/>
                  <a:pt x="25477" y="9361"/>
                  <a:pt x="25477" y="12739"/>
                </a:cubicBezTo>
                <a:cubicBezTo>
                  <a:pt x="25477" y="16117"/>
                  <a:pt x="24135" y="19357"/>
                  <a:pt x="21746" y="21746"/>
                </a:cubicBezTo>
                <a:cubicBezTo>
                  <a:pt x="19358" y="24135"/>
                  <a:pt x="16117" y="25477"/>
                  <a:pt x="12739" y="25477"/>
                </a:cubicBezTo>
                <a:cubicBezTo>
                  <a:pt x="9360" y="25477"/>
                  <a:pt x="6120" y="24135"/>
                  <a:pt x="3732" y="21746"/>
                </a:cubicBezTo>
                <a:cubicBezTo>
                  <a:pt x="1343" y="19357"/>
                  <a:pt x="0" y="16117"/>
                  <a:pt x="0" y="12739"/>
                </a:cubicBezTo>
                <a:cubicBezTo>
                  <a:pt x="0" y="9361"/>
                  <a:pt x="1343" y="6120"/>
                  <a:pt x="3732" y="3731"/>
                </a:cubicBezTo>
                <a:cubicBezTo>
                  <a:pt x="6120" y="1342"/>
                  <a:pt x="9360" y="1"/>
                  <a:pt x="12739" y="1"/>
                </a:cubicBezTo>
                <a:cubicBezTo>
                  <a:pt x="16117" y="1"/>
                  <a:pt x="19358" y="1342"/>
                  <a:pt x="21746" y="3731"/>
                </a:cubicBezTo>
                <a:close/>
              </a:path>
            </a:pathLst>
          </a:custGeom>
          <a:solidFill>
            <a:schemeClr val="dk1"/>
          </a:solid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8452740" y="2504299"/>
            <a:ext cx="409513" cy="409491"/>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70000" y="647700"/>
            <a:ext cx="6901543" cy="2895600"/>
          </a:xfrm>
          <a:prstGeom prst="rect">
            <a:avLst/>
          </a:prstGeom>
        </p:spPr>
      </p:pic>
      <p:sp>
        <p:nvSpPr>
          <p:cNvPr id="6" name="Google Shape;1148;p41"/>
          <p:cNvSpPr txBox="1">
            <a:spLocks noGrp="1"/>
          </p:cNvSpPr>
          <p:nvPr>
            <p:ph type="title"/>
          </p:nvPr>
        </p:nvSpPr>
        <p:spPr>
          <a:xfrm rot="10800000" flipV="1">
            <a:off x="863600" y="3683000"/>
            <a:ext cx="7560400" cy="87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After entering necessary payment details,the process is done.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8098" y="590957"/>
            <a:ext cx="6388101" cy="2865043"/>
          </a:xfrm>
          <a:prstGeom prst="rect">
            <a:avLst/>
          </a:prstGeom>
        </p:spPr>
      </p:pic>
      <p:sp>
        <p:nvSpPr>
          <p:cNvPr id="18" name="Google Shape;1148;p41"/>
          <p:cNvSpPr txBox="1">
            <a:spLocks noGrp="1"/>
          </p:cNvSpPr>
          <p:nvPr>
            <p:ph type="title"/>
          </p:nvPr>
        </p:nvSpPr>
        <p:spPr>
          <a:xfrm>
            <a:off x="650148" y="3456000"/>
            <a:ext cx="7704000" cy="137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  After successful payment,user is redirected to view</a:t>
            </a:r>
            <a:r>
              <a:rPr lang="en" sz="1400" dirty="0">
                <a:latin typeface="Times New Roman" panose="02020603050405020304" pitchFamily="18" charset="0"/>
                <a:cs typeface="Times New Roman" panose="02020603050405020304" pitchFamily="18" charset="0"/>
              </a:rPr>
              <a:t> </a:t>
            </a:r>
            <a:r>
              <a:rPr lang="en" sz="1400" dirty="0" smtClean="0">
                <a:latin typeface="Times New Roman" panose="02020603050405020304" pitchFamily="18" charset="0"/>
                <a:cs typeface="Times New Roman" panose="02020603050405020304" pitchFamily="18" charset="0"/>
              </a:rPr>
              <a:t>the video.</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6800" y="800100"/>
            <a:ext cx="7239000" cy="2730500"/>
          </a:xfrm>
          <a:prstGeom prst="rect">
            <a:avLst/>
          </a:prstGeom>
        </p:spPr>
      </p:pic>
      <p:sp>
        <p:nvSpPr>
          <p:cNvPr id="35" name="Google Shape;1148;p41"/>
          <p:cNvSpPr txBox="1">
            <a:spLocks noGrp="1"/>
          </p:cNvSpPr>
          <p:nvPr>
            <p:ph type="title"/>
          </p:nvPr>
        </p:nvSpPr>
        <p:spPr>
          <a:xfrm>
            <a:off x="834300" y="3646500"/>
            <a:ext cx="7704000" cy="48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If any supplements needed to be purchased,click on the link given and you will be redirected to a shopping site.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45"/>
          <p:cNvSpPr txBox="1">
            <a:spLocks noGrp="1"/>
          </p:cNvSpPr>
          <p:nvPr>
            <p:ph type="title"/>
          </p:nvPr>
        </p:nvSpPr>
        <p:spPr>
          <a:xfrm>
            <a:off x="1648914" y="682171"/>
            <a:ext cx="5550172" cy="669357"/>
          </a:xfrm>
          <a:prstGeom prst="rect">
            <a:avLst/>
          </a:prstGeom>
        </p:spPr>
        <p:txBody>
          <a:bodyPr spcFirstLastPara="1" wrap="square" lIns="91425" tIns="91425" rIns="91425" bIns="91425" anchor="t" anchorCtr="0">
            <a:noAutofit/>
          </a:bodyPr>
          <a:lstStyle/>
          <a:p>
            <a:pPr lvl="0" algn="l">
              <a:lnSpc>
                <a:spcPct val="150000"/>
              </a:lnSpc>
            </a:pPr>
            <a:r>
              <a:rPr lang="en" b="1" dirty="0" smtClean="0">
                <a:latin typeface="Times New Roman" panose="02020603050405020304" pitchFamily="18" charset="0"/>
                <a:cs typeface="Times New Roman" panose="02020603050405020304" pitchFamily="18" charset="0"/>
              </a:rPr>
              <a:t>           FUTURE ENHACEMENTS</a:t>
            </a:r>
            <a:br>
              <a:rPr lang="en" b="1"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1.product purchase:</a:t>
            </a:r>
            <a:r>
              <a:rPr lang="en-US" sz="1400" dirty="0" smtClean="0">
                <a:latin typeface="Times New Roman" panose="02020603050405020304" pitchFamily="18" charset="0"/>
                <a:cs typeface="Times New Roman" panose="02020603050405020304" pitchFamily="18" charset="0"/>
              </a:rPr>
              <a:t>The users will be able to purchase supplements from the site itself. The products will be added by admin.</a:t>
            </a:r>
            <a:br>
              <a:rPr lang="en-US" sz="1400"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2.OTP Verification </a:t>
            </a:r>
            <a:r>
              <a:rPr lang="en-US" sz="1400" dirty="0" smtClean="0">
                <a:latin typeface="Times New Roman" panose="02020603050405020304" pitchFamily="18" charset="0"/>
                <a:cs typeface="Times New Roman" panose="02020603050405020304" pitchFamily="18" charset="0"/>
              </a:rPr>
              <a:t>:After </a:t>
            </a:r>
            <a:r>
              <a:rPr lang="en-US" sz="1400" dirty="0">
                <a:latin typeface="Times New Roman" panose="02020603050405020304" pitchFamily="18" charset="0"/>
                <a:cs typeface="Times New Roman" panose="02020603050405020304" pitchFamily="18" charset="0"/>
              </a:rPr>
              <a:t>the successful registration process , It  generate a unique verification code to the user's provided email address or phone </a:t>
            </a:r>
            <a:r>
              <a:rPr lang="en-US" sz="1400" dirty="0" smtClean="0">
                <a:latin typeface="Times New Roman" panose="02020603050405020304" pitchFamily="18" charset="0"/>
                <a:cs typeface="Times New Roman" panose="02020603050405020304" pitchFamily="18" charset="0"/>
              </a:rPr>
              <a:t>number.</a:t>
            </a:r>
            <a:br>
              <a:rPr lang="en-US" sz="1400"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3. Mobile Application </a:t>
            </a:r>
            <a:r>
              <a:rPr lang="en-US" sz="1400" dirty="0" smtClean="0">
                <a:latin typeface="Times New Roman" panose="02020603050405020304" pitchFamily="18" charset="0"/>
                <a:cs typeface="Times New Roman" panose="02020603050405020304" pitchFamily="18" charset="0"/>
              </a:rPr>
              <a:t>:Enhancing user-friendliness can be achieved by introducing a mobile application as part of the gym management system.</a:t>
            </a:r>
            <a:endParaRPr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6"/>
          <p:cNvSpPr txBox="1">
            <a:spLocks noGrp="1"/>
          </p:cNvSpPr>
          <p:nvPr>
            <p:ph type="title"/>
          </p:nvPr>
        </p:nvSpPr>
        <p:spPr>
          <a:xfrm>
            <a:off x="883788" y="736600"/>
            <a:ext cx="7180712" cy="3695701"/>
          </a:xfrm>
          <a:prstGeom prst="rect">
            <a:avLst/>
          </a:prstGeom>
        </p:spPr>
        <p:txBody>
          <a:bodyPr spcFirstLastPara="1" wrap="square" lIns="91425" tIns="91425" rIns="91425" bIns="91425" anchor="t" anchorCtr="0">
            <a:noAutofit/>
          </a:bodyPr>
          <a:lstStyle/>
          <a:p>
            <a:pPr lvl="0" algn="just">
              <a:lnSpc>
                <a:spcPct val="150000"/>
              </a:lnSpc>
            </a:pPr>
            <a:r>
              <a:rPr lang="en-US" b="1" dirty="0" smtClean="0">
                <a:latin typeface="Times New Roman" panose="02020603050405020304" pitchFamily="18" charset="0"/>
                <a:cs typeface="Times New Roman" panose="02020603050405020304" pitchFamily="18" charset="0"/>
              </a:rPr>
              <a:t>CONCLUSION</a:t>
            </a:r>
            <a:br>
              <a:rPr lang="en-US" b="1"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a:t>
            </a:r>
            <a:r>
              <a:rPr lang="en-US" sz="1400" dirty="0" smtClean="0">
                <a:latin typeface="Times New Roman" panose="02020603050405020304" pitchFamily="18" charset="0"/>
                <a:cs typeface="Times New Roman" panose="02020603050405020304" pitchFamily="18" charset="0"/>
              </a:rPr>
              <a:t>ym management system </a:t>
            </a:r>
            <a:r>
              <a:rPr lang="en-US" sz="1400" dirty="0">
                <a:latin typeface="Times New Roman" panose="02020603050405020304" pitchFamily="18" charset="0"/>
                <a:cs typeface="Times New Roman" panose="02020603050405020304" pitchFamily="18" charset="0"/>
              </a:rPr>
              <a:t>offers a robust platform for enhancing the gym </a:t>
            </a:r>
            <a:r>
              <a:rPr lang="en-US" sz="1400" dirty="0" smtClean="0">
                <a:latin typeface="Times New Roman" panose="02020603050405020304" pitchFamily="18" charset="0"/>
                <a:cs typeface="Times New Roman" panose="02020603050405020304" pitchFamily="18" charset="0"/>
              </a:rPr>
              <a:t>experience. Overcoming the traditional method of marking attendance, the offline users can do that in the website while online users can view videos after paying for it. The gym supplements can be purchased using the site .Admin adds the trainers and users can select the preferred trainers. Online users can manage their profile by modifying it whenever needed.</a:t>
            </a:r>
            <a:r>
              <a:rPr lang="en-US" sz="1400" dirty="0"/>
              <a:t> </a:t>
            </a:r>
            <a:r>
              <a:rPr lang="en-US" sz="1400" dirty="0">
                <a:latin typeface="Times New Roman" panose="02020603050405020304" pitchFamily="18" charset="0"/>
                <a:cs typeface="Times New Roman" panose="02020603050405020304" pitchFamily="18" charset="0"/>
              </a:rPr>
              <a:t>These features collectively enhance convenience, efficiency, and personalization, elevating the overall gym experience for both online and offline users.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7"/>
          <p:cNvSpPr txBox="1">
            <a:spLocks noGrp="1"/>
          </p:cNvSpPr>
          <p:nvPr>
            <p:ph type="title"/>
          </p:nvPr>
        </p:nvSpPr>
        <p:spPr>
          <a:xfrm>
            <a:off x="720000" y="596900"/>
            <a:ext cx="7704000" cy="3924300"/>
          </a:xfrm>
          <a:prstGeom prst="rect">
            <a:avLst/>
          </a:prstGeom>
        </p:spPr>
        <p:txBody>
          <a:bodyPr spcFirstLastPara="1" wrap="square" lIns="91425" tIns="91425" rIns="91425" bIns="91425" anchor="t" anchorCtr="0">
            <a:noAutofit/>
          </a:bodyPr>
          <a:lstStyle/>
          <a:p>
            <a:pPr lvl="0" algn="l">
              <a:lnSpc>
                <a:spcPct val="150000"/>
              </a:lnSpc>
            </a:pPr>
            <a:r>
              <a:rPr lang="en" b="1" dirty="0" smtClean="0">
                <a:latin typeface="Times New Roman" panose="02020603050405020304" pitchFamily="18" charset="0"/>
                <a:cs typeface="Times New Roman" panose="02020603050405020304" pitchFamily="18" charset="0"/>
              </a:rPr>
              <a:t>                             REFERENC</a:t>
            </a:r>
            <a:r>
              <a:rPr lang="en-US" b="1" dirty="0" smtClean="0">
                <a:latin typeface="Times New Roman" panose="02020603050405020304" pitchFamily="18" charset="0"/>
                <a:cs typeface="Times New Roman" panose="02020603050405020304" pitchFamily="18" charset="0"/>
              </a:rPr>
              <a:t>ES</a:t>
            </a:r>
            <a:r>
              <a:rPr lang="en-IN" b="1" dirty="0">
                <a:latin typeface="Times New Roman" panose="02020603050405020304" pitchFamily="18" charset="0"/>
                <a:ea typeface="Work Sans"/>
                <a:cs typeface="Times New Roman" panose="02020603050405020304" pitchFamily="18" charset="0"/>
                <a:sym typeface="Work Sans"/>
              </a:rPr>
              <a:t/>
            </a:r>
            <a:br>
              <a:rPr lang="en-IN" b="1" dirty="0">
                <a:latin typeface="Times New Roman" panose="02020603050405020304" pitchFamily="18" charset="0"/>
                <a:ea typeface="Work Sans"/>
                <a:cs typeface="Times New Roman" panose="02020603050405020304" pitchFamily="18" charset="0"/>
                <a:sym typeface="Work Sans"/>
              </a:rPr>
            </a:br>
            <a:r>
              <a:rPr lang="en-IN" sz="1800" dirty="0" smtClean="0">
                <a:latin typeface="Times New Roman" panose="02020603050405020304" pitchFamily="18" charset="0"/>
                <a:ea typeface="Work Sans"/>
                <a:cs typeface="Times New Roman" panose="02020603050405020304" pitchFamily="18" charset="0"/>
                <a:sym typeface="Work Sans"/>
              </a:rPr>
              <a:t/>
            </a:r>
            <a:br>
              <a:rPr lang="en-IN" sz="1800" dirty="0" smtClean="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rPr>
              <a:t> </a:t>
            </a:r>
            <a:r>
              <a:rPr lang="en-IN" sz="1800" b="1" dirty="0" smtClean="0">
                <a:latin typeface="Times New Roman" panose="02020603050405020304" pitchFamily="18" charset="0"/>
                <a:ea typeface="Work Sans"/>
                <a:cs typeface="Times New Roman" panose="02020603050405020304" pitchFamily="18" charset="0"/>
                <a:sym typeface="Work Sans"/>
                <a:hlinkClick r:id="rId3"/>
              </a:rPr>
              <a:t>https://www.gymmaster.com/</a:t>
            </a:r>
            <a:r>
              <a:rPr lang="en-IN" sz="1800" b="1" dirty="0">
                <a:latin typeface="Times New Roman" panose="02020603050405020304" pitchFamily="18" charset="0"/>
                <a:ea typeface="Work Sans"/>
                <a:cs typeface="Times New Roman" panose="02020603050405020304" pitchFamily="18" charset="0"/>
                <a:sym typeface="Work Sans"/>
              </a:rPr>
              <a:t>    </a:t>
            </a:r>
            <a:br>
              <a:rPr lang="en-IN" sz="1800" b="1" dirty="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hlinkClick r:id="rId4"/>
              </a:rPr>
              <a:t>https://gymdesk.com/</a:t>
            </a:r>
            <a:r>
              <a:rPr lang="en-IN" sz="1800" b="1" dirty="0" smtClean="0">
                <a:latin typeface="Times New Roman" panose="02020603050405020304" pitchFamily="18" charset="0"/>
                <a:ea typeface="Work Sans"/>
                <a:cs typeface="Times New Roman" panose="02020603050405020304" pitchFamily="18" charset="0"/>
                <a:sym typeface="Work Sans"/>
              </a:rPr>
              <a:t/>
            </a:r>
            <a:br>
              <a:rPr lang="en-IN" sz="1800" b="1" dirty="0" smtClean="0">
                <a:latin typeface="Times New Roman" panose="02020603050405020304" pitchFamily="18" charset="0"/>
                <a:ea typeface="Work Sans"/>
                <a:cs typeface="Times New Roman" panose="02020603050405020304" pitchFamily="18" charset="0"/>
                <a:sym typeface="Work Sans"/>
              </a:rPr>
            </a:br>
            <a:r>
              <a:rPr lang="en-IN" sz="1800" b="1" dirty="0" smtClean="0">
                <a:latin typeface="Times New Roman" panose="02020603050405020304" pitchFamily="18" charset="0"/>
                <a:ea typeface="Work Sans"/>
                <a:cs typeface="Times New Roman" panose="02020603050405020304" pitchFamily="18" charset="0"/>
                <a:sym typeface="Work Sans"/>
                <a:hlinkClick r:id="rId5"/>
              </a:rPr>
              <a:t>https://www.exercise.com/</a:t>
            </a:r>
            <a:endParaRPr sz="1800" b="1" dirty="0">
              <a:latin typeface="Times New Roman" panose="02020603050405020304" pitchFamily="18" charset="0"/>
              <a:cs typeface="Times New Roman" panose="02020603050405020304" pitchFamily="18" charset="0"/>
            </a:endParaRPr>
          </a:p>
        </p:txBody>
      </p:sp>
      <p:sp>
        <p:nvSpPr>
          <p:cNvPr id="1279" name="Google Shape;1279;p47"/>
          <p:cNvSpPr/>
          <p:nvPr/>
        </p:nvSpPr>
        <p:spPr>
          <a:xfrm>
            <a:off x="2514855" y="2401469"/>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1"/>
          <p:cNvSpPr txBox="1">
            <a:spLocks noGrp="1"/>
          </p:cNvSpPr>
          <p:nvPr>
            <p:ph type="title"/>
          </p:nvPr>
        </p:nvSpPr>
        <p:spPr>
          <a:xfrm>
            <a:off x="292100" y="759974"/>
            <a:ext cx="8131900" cy="522726"/>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b="1" dirty="0" smtClean="0">
                <a:latin typeface="Times New Roman" panose="02020603050405020304" pitchFamily="18" charset="0"/>
                <a:cs typeface="Times New Roman" panose="02020603050405020304" pitchFamily="18" charset="0"/>
              </a:rPr>
              <a:t>ABSTARCT</a:t>
            </a:r>
            <a:endParaRPr b="1" dirty="0">
              <a:latin typeface="Times New Roman" panose="02020603050405020304" pitchFamily="18" charset="0"/>
              <a:cs typeface="Times New Roman" panose="02020603050405020304" pitchFamily="18" charset="0"/>
            </a:endParaRPr>
          </a:p>
        </p:txBody>
      </p:sp>
      <p:sp>
        <p:nvSpPr>
          <p:cNvPr id="903" name="Google Shape;903;p31"/>
          <p:cNvSpPr txBox="1"/>
          <p:nvPr/>
        </p:nvSpPr>
        <p:spPr>
          <a:xfrm>
            <a:off x="823450" y="3524075"/>
            <a:ext cx="3534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i="1" dirty="0">
              <a:solidFill>
                <a:schemeClr val="dk1"/>
              </a:solidFill>
              <a:latin typeface="Open Sans ExtraBold"/>
              <a:ea typeface="Open Sans ExtraBold"/>
              <a:cs typeface="Open Sans ExtraBold"/>
              <a:sym typeface="Open Sans ExtraBold"/>
            </a:endParaRPr>
          </a:p>
        </p:txBody>
      </p:sp>
      <p:sp>
        <p:nvSpPr>
          <p:cNvPr id="904" name="Google Shape;904;p31"/>
          <p:cNvSpPr txBox="1"/>
          <p:nvPr/>
        </p:nvSpPr>
        <p:spPr>
          <a:xfrm>
            <a:off x="977900" y="1397000"/>
            <a:ext cx="7446100" cy="32258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project, Gym </a:t>
            </a:r>
            <a:r>
              <a:rPr lang="en-US" sz="1600" dirty="0">
                <a:latin typeface="Times New Roman" panose="02020603050405020304" pitchFamily="18" charset="0"/>
                <a:cs typeface="Times New Roman" panose="02020603050405020304" pitchFamily="18" charset="0"/>
              </a:rPr>
              <a:t>M</a:t>
            </a:r>
            <a:r>
              <a:rPr lang="en-US" sz="1600" dirty="0" smtClean="0">
                <a:latin typeface="Times New Roman" panose="02020603050405020304" pitchFamily="18" charset="0"/>
                <a:cs typeface="Times New Roman" panose="02020603050405020304" pitchFamily="18" charset="0"/>
              </a:rPr>
              <a:t>anagement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ystem </a:t>
            </a:r>
            <a:r>
              <a:rPr lang="en-US" sz="1600" dirty="0">
                <a:latin typeface="Times New Roman" panose="02020603050405020304" pitchFamily="18" charset="0"/>
                <a:cs typeface="Times New Roman" panose="02020603050405020304" pitchFamily="18" charset="0"/>
              </a:rPr>
              <a:t>caters to both online and offline </a:t>
            </a:r>
            <a:r>
              <a:rPr lang="en-US" sz="1600" dirty="0" smtClean="0">
                <a:latin typeface="Times New Roman" panose="02020603050405020304" pitchFamily="18" charset="0"/>
                <a:cs typeface="Times New Roman" panose="02020603050405020304" pitchFamily="18" charset="0"/>
              </a:rPr>
              <a:t>users</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a:t>
            </a:r>
            <a:r>
              <a:rPr lang="en-US" sz="1600" dirty="0" smtClean="0">
                <a:latin typeface="Times New Roman" panose="02020603050405020304" pitchFamily="18" charset="0"/>
                <a:cs typeface="Times New Roman" panose="02020603050405020304" pitchFamily="18" charset="0"/>
              </a:rPr>
              <a:t>nline users have access to premium </a:t>
            </a:r>
            <a:r>
              <a:rPr lang="en-US" sz="1600" dirty="0">
                <a:latin typeface="Times New Roman" panose="02020603050405020304" pitchFamily="18" charset="0"/>
                <a:cs typeface="Times New Roman" panose="02020603050405020304" pitchFamily="18" charset="0"/>
              </a:rPr>
              <a:t>workout videos, </a:t>
            </a:r>
            <a:r>
              <a:rPr lang="en-US" sz="1600" dirty="0" smtClean="0">
                <a:latin typeface="Times New Roman" panose="02020603050405020304" pitchFamily="18" charset="0"/>
                <a:cs typeface="Times New Roman" panose="02020603050405020304" pitchFamily="18" charset="0"/>
              </a:rPr>
              <a:t>purchase gym </a:t>
            </a:r>
            <a:r>
              <a:rPr lang="en-IN" sz="1600" dirty="0" smtClean="0">
                <a:latin typeface="Times New Roman" panose="02020603050405020304" pitchFamily="18" charset="0"/>
                <a:cs typeface="Times New Roman" panose="02020603050405020304" pitchFamily="18" charset="0"/>
              </a:rPr>
              <a:t>supplements</a:t>
            </a:r>
            <a:r>
              <a:rPr lang="en-US" sz="1600" dirty="0" smtClean="0">
                <a:latin typeface="Times New Roman" panose="02020603050405020304" pitchFamily="18" charset="0"/>
                <a:cs typeface="Times New Roman" panose="02020603050405020304" pitchFamily="18" charset="0"/>
              </a:rPr>
              <a:t> through </a:t>
            </a:r>
            <a:r>
              <a:rPr lang="en-US" sz="1600" dirty="0">
                <a:latin typeface="Times New Roman" panose="02020603050405020304" pitchFamily="18" charset="0"/>
                <a:cs typeface="Times New Roman" panose="02020603050405020304" pitchFamily="18" charset="0"/>
              </a:rPr>
              <a:t>secure </a:t>
            </a:r>
            <a:r>
              <a:rPr lang="en-US" sz="1600" dirty="0" smtClean="0">
                <a:latin typeface="Times New Roman" panose="02020603050405020304" pitchFamily="18" charset="0"/>
                <a:cs typeface="Times New Roman" panose="02020603050405020304" pitchFamily="18" charset="0"/>
              </a:rPr>
              <a:t>payments. Offline </a:t>
            </a:r>
            <a:r>
              <a:rPr lang="en-US" sz="1600" dirty="0">
                <a:latin typeface="Times New Roman" panose="02020603050405020304" pitchFamily="18" charset="0"/>
                <a:cs typeface="Times New Roman" panose="02020603050405020304" pitchFamily="18" charset="0"/>
              </a:rPr>
              <a:t>users can mark their attendance and choose preferred trainers. Users can mark their </a:t>
            </a:r>
            <a:r>
              <a:rPr lang="en-US" sz="1600" dirty="0" smtClean="0">
                <a:latin typeface="Times New Roman" panose="02020603050405020304" pitchFamily="18" charset="0"/>
                <a:cs typeface="Times New Roman" panose="02020603050405020304" pitchFamily="18" charset="0"/>
              </a:rPr>
              <a:t>attendance through the system </a:t>
            </a:r>
            <a:r>
              <a:rPr lang="en-US" sz="1600" dirty="0">
                <a:latin typeface="Times New Roman" panose="02020603050405020304" pitchFamily="18" charset="0"/>
                <a:cs typeface="Times New Roman" panose="02020603050405020304" pitchFamily="18" charset="0"/>
              </a:rPr>
              <a:t>replacing traditional manual methods</a:t>
            </a: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system also provides an administrative interface for managing trainers, </a:t>
            </a:r>
            <a:r>
              <a:rPr lang="en-US" sz="1600" dirty="0" smtClean="0">
                <a:latin typeface="Times New Roman" panose="02020603050405020304" pitchFamily="18" charset="0"/>
                <a:cs typeface="Times New Roman" panose="02020603050405020304" pitchFamily="18" charset="0"/>
              </a:rPr>
              <a:t>supplements with its relevant </a:t>
            </a:r>
            <a:r>
              <a:rPr lang="en-US" sz="1600" dirty="0">
                <a:latin typeface="Times New Roman" panose="02020603050405020304" pitchFamily="18" charset="0"/>
                <a:cs typeface="Times New Roman" panose="02020603050405020304" pitchFamily="18" charset="0"/>
              </a:rPr>
              <a:t>links. Users can provide feedback which can be viewed by </a:t>
            </a:r>
            <a:r>
              <a:rPr lang="en-US" sz="1600" dirty="0" smtClean="0">
                <a:latin typeface="Times New Roman" panose="02020603050405020304" pitchFamily="18" charset="0"/>
                <a:cs typeface="Times New Roman" panose="02020603050405020304" pitchFamily="18" charset="0"/>
              </a:rPr>
              <a:t>admin.</a:t>
            </a:r>
            <a:r>
              <a:rPr lang="en-IN"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As a whole, Gym </a:t>
            </a:r>
            <a:r>
              <a:rPr lang="en-US" sz="1600" dirty="0">
                <a:latin typeface="Times New Roman" panose="02020603050405020304" pitchFamily="18" charset="0"/>
                <a:cs typeface="Times New Roman" panose="02020603050405020304" pitchFamily="18" charset="0"/>
              </a:rPr>
              <a:t>Management System aims to streamline operations, enhance user </a:t>
            </a:r>
            <a:r>
              <a:rPr lang="en-US" sz="1600" dirty="0" smtClean="0">
                <a:latin typeface="Times New Roman" panose="02020603050405020304" pitchFamily="18" charset="0"/>
                <a:cs typeface="Times New Roman" panose="02020603050405020304" pitchFamily="18" charset="0"/>
              </a:rPr>
              <a:t>satisfaction </a:t>
            </a:r>
            <a:r>
              <a:rPr lang="en-US" sz="1600" dirty="0">
                <a:latin typeface="Times New Roman" panose="02020603050405020304" pitchFamily="18" charset="0"/>
                <a:cs typeface="Times New Roman" panose="02020603050405020304" pitchFamily="18" charset="0"/>
              </a:rPr>
              <a:t>and simplify administrative </a:t>
            </a:r>
            <a:r>
              <a:rPr lang="en-US" sz="1600" dirty="0" smtClean="0">
                <a:latin typeface="Times New Roman" panose="02020603050405020304" pitchFamily="18" charset="0"/>
                <a:cs typeface="Times New Roman" panose="02020603050405020304" pitchFamily="18" charset="0"/>
              </a:rPr>
              <a:t>tasks that happens in a gym. </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lvl="0">
              <a:lnSpc>
                <a:spcPct val="150000"/>
              </a:lnSpc>
            </a:pPr>
            <a:r>
              <a:rPr lang="en" b="1" dirty="0" smtClean="0">
                <a:latin typeface="Times New Roman" panose="02020603050405020304" pitchFamily="18" charset="0"/>
                <a:cs typeface="Times New Roman" panose="02020603050405020304" pitchFamily="18" charset="0"/>
              </a:rPr>
              <a:t>R</a:t>
            </a:r>
            <a:r>
              <a:rPr lang="en-IN" b="1" dirty="0" smtClean="0">
                <a:latin typeface="Times New Roman" panose="02020603050405020304" pitchFamily="18" charset="0"/>
                <a:cs typeface="Times New Roman" panose="02020603050405020304" pitchFamily="18" charset="0"/>
              </a:rPr>
              <a:t>EQUIREMENT</a:t>
            </a:r>
            <a:r>
              <a:rPr lang="en-IN" b="1" dirty="0">
                <a:latin typeface="Times New Roman" panose="02020603050405020304" pitchFamily="18" charset="0"/>
                <a:cs typeface="Times New Roman" panose="02020603050405020304" pitchFamily="18" charset="0"/>
              </a:rPr>
              <a:t>S</a:t>
            </a:r>
            <a:endParaRPr b="1" dirty="0">
              <a:latin typeface="Times New Roman" panose="02020603050405020304" pitchFamily="18" charset="0"/>
              <a:cs typeface="Times New Roman" panose="02020603050405020304" pitchFamily="18" charset="0"/>
            </a:endParaRPr>
          </a:p>
        </p:txBody>
      </p:sp>
      <p:sp>
        <p:nvSpPr>
          <p:cNvPr id="984" name="Google Shape;984;p35"/>
          <p:cNvSpPr txBox="1">
            <a:spLocks noGrp="1"/>
          </p:cNvSpPr>
          <p:nvPr>
            <p:ph type="subTitle" idx="1"/>
          </p:nvPr>
        </p:nvSpPr>
        <p:spPr>
          <a:xfrm>
            <a:off x="983975" y="1587324"/>
            <a:ext cx="3165000" cy="587789"/>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 sz="1600" dirty="0" smtClean="0">
                <a:latin typeface="Times New Roman" panose="02020603050405020304" pitchFamily="18" charset="0"/>
                <a:cs typeface="Times New Roman" panose="02020603050405020304" pitchFamily="18" charset="0"/>
              </a:rPr>
              <a:t>ADMIN</a:t>
            </a:r>
            <a:endParaRPr sz="1600" dirty="0">
              <a:latin typeface="Times New Roman" panose="02020603050405020304" pitchFamily="18" charset="0"/>
              <a:cs typeface="Times New Roman" panose="02020603050405020304" pitchFamily="18" charset="0"/>
            </a:endParaRPr>
          </a:p>
        </p:txBody>
      </p:sp>
      <p:sp>
        <p:nvSpPr>
          <p:cNvPr id="985" name="Google Shape;985;p35"/>
          <p:cNvSpPr txBox="1">
            <a:spLocks noGrp="1"/>
          </p:cNvSpPr>
          <p:nvPr>
            <p:ph type="subTitle" idx="2"/>
          </p:nvPr>
        </p:nvSpPr>
        <p:spPr>
          <a:xfrm>
            <a:off x="5087234" y="1485900"/>
            <a:ext cx="3059347" cy="689213"/>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US" sz="1600" dirty="0" smtClean="0">
                <a:latin typeface="Times New Roman" panose="02020603050405020304" pitchFamily="18" charset="0"/>
                <a:cs typeface="Times New Roman" panose="02020603050405020304" pitchFamily="18" charset="0"/>
              </a:rPr>
              <a:t>USERS</a:t>
            </a:r>
            <a:endParaRPr sz="1600" dirty="0">
              <a:latin typeface="Times New Roman" panose="02020603050405020304" pitchFamily="18" charset="0"/>
              <a:cs typeface="Times New Roman" panose="02020603050405020304" pitchFamily="18" charset="0"/>
            </a:endParaRPr>
          </a:p>
        </p:txBody>
      </p:sp>
      <p:sp>
        <p:nvSpPr>
          <p:cNvPr id="986" name="Google Shape;986;p35"/>
          <p:cNvSpPr txBox="1">
            <a:spLocks noGrp="1"/>
          </p:cNvSpPr>
          <p:nvPr>
            <p:ph type="subTitle" idx="3"/>
          </p:nvPr>
        </p:nvSpPr>
        <p:spPr>
          <a:xfrm>
            <a:off x="850900" y="2213657"/>
            <a:ext cx="3298075" cy="199139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Courses video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Gym supplements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Manage Trainers.</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Feedback.</a:t>
            </a:r>
          </a:p>
          <a:p>
            <a:pPr marL="171450" lvl="0" indent="-171450" algn="just">
              <a:lnSpc>
                <a:spcPct val="150000"/>
              </a:lnSpc>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a:t>
            </a:r>
            <a:r>
              <a:rPr lang="en-IN" sz="1400" dirty="0" smtClean="0">
                <a:latin typeface="Times New Roman" panose="02020603050405020304" pitchFamily="18" charset="0"/>
                <a:cs typeface="Times New Roman" panose="02020603050405020304" pitchFamily="18" charset="0"/>
              </a:rPr>
              <a:t>Attendance.</a:t>
            </a:r>
            <a:endParaRPr sz="1400" dirty="0">
              <a:latin typeface="Times New Roman" panose="02020603050405020304" pitchFamily="18" charset="0"/>
              <a:cs typeface="Times New Roman" panose="02020603050405020304" pitchFamily="18" charset="0"/>
            </a:endParaRPr>
          </a:p>
        </p:txBody>
      </p:sp>
      <p:sp>
        <p:nvSpPr>
          <p:cNvPr id="987" name="Google Shape;987;p35"/>
          <p:cNvSpPr txBox="1">
            <a:spLocks noGrp="1"/>
          </p:cNvSpPr>
          <p:nvPr>
            <p:ph type="subTitle" idx="4"/>
          </p:nvPr>
        </p:nvSpPr>
        <p:spPr>
          <a:xfrm>
            <a:off x="4888035" y="2213656"/>
            <a:ext cx="3535964" cy="1949908"/>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Profile management.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give feedback.</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Manage gym member attendance.</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Videos can be viewed after paying for it.</a:t>
            </a:r>
          </a:p>
          <a:p>
            <a:pPr marL="171450" lvl="0" indent="-171450" algn="just" rtl="0">
              <a:lnSpc>
                <a:spcPct val="150000"/>
              </a:lnSpc>
              <a:spcBef>
                <a:spcPts val="0"/>
              </a:spcBef>
              <a:spcAft>
                <a:spcPts val="0"/>
              </a:spcAf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View supplements and buy it using the link provided.</a:t>
            </a:r>
            <a:endParaRPr sz="1400" dirty="0">
              <a:latin typeface="Times New Roman" panose="02020603050405020304" pitchFamily="18" charset="0"/>
              <a:cs typeface="Times New Roman" panose="02020603050405020304" pitchFamily="18" charset="0"/>
            </a:endParaRPr>
          </a:p>
        </p:txBody>
      </p:sp>
      <p:sp>
        <p:nvSpPr>
          <p:cNvPr id="988" name="Google Shape;988;p35"/>
          <p:cNvSpPr/>
          <p:nvPr/>
        </p:nvSpPr>
        <p:spPr>
          <a:xfrm>
            <a:off x="4300217" y="1587337"/>
            <a:ext cx="587818" cy="587776"/>
          </a:xfrm>
          <a:custGeom>
            <a:avLst/>
            <a:gdLst/>
            <a:ahLst/>
            <a:cxnLst/>
            <a:rect l="l" t="t" r="r" b="b"/>
            <a:pathLst>
              <a:path w="9145" h="9144" extrusionOk="0">
                <a:moveTo>
                  <a:pt x="4573" y="0"/>
                </a:moveTo>
                <a:lnTo>
                  <a:pt x="4467" y="2286"/>
                </a:lnTo>
                <a:lnTo>
                  <a:pt x="4381" y="4162"/>
                </a:lnTo>
                <a:lnTo>
                  <a:pt x="3994" y="3866"/>
                </a:lnTo>
                <a:lnTo>
                  <a:pt x="3271" y="3310"/>
                </a:lnTo>
                <a:lnTo>
                  <a:pt x="3848" y="4017"/>
                </a:lnTo>
                <a:lnTo>
                  <a:pt x="4147" y="4382"/>
                </a:lnTo>
                <a:lnTo>
                  <a:pt x="2286" y="4467"/>
                </a:lnTo>
                <a:lnTo>
                  <a:pt x="0" y="4572"/>
                </a:lnTo>
                <a:lnTo>
                  <a:pt x="2286" y="4677"/>
                </a:lnTo>
                <a:lnTo>
                  <a:pt x="4157" y="4763"/>
                </a:lnTo>
                <a:lnTo>
                  <a:pt x="3859" y="5142"/>
                </a:lnTo>
                <a:lnTo>
                  <a:pt x="3296" y="5859"/>
                </a:lnTo>
                <a:lnTo>
                  <a:pt x="4009" y="5289"/>
                </a:lnTo>
                <a:lnTo>
                  <a:pt x="4382" y="4991"/>
                </a:lnTo>
                <a:lnTo>
                  <a:pt x="4467" y="6858"/>
                </a:lnTo>
                <a:lnTo>
                  <a:pt x="4572" y="9144"/>
                </a:lnTo>
                <a:lnTo>
                  <a:pt x="4678" y="6858"/>
                </a:lnTo>
                <a:lnTo>
                  <a:pt x="4763" y="4984"/>
                </a:lnTo>
                <a:lnTo>
                  <a:pt x="5146" y="5282"/>
                </a:lnTo>
                <a:lnTo>
                  <a:pt x="5866" y="5842"/>
                </a:lnTo>
                <a:lnTo>
                  <a:pt x="5292" y="5132"/>
                </a:lnTo>
                <a:lnTo>
                  <a:pt x="4994" y="4762"/>
                </a:lnTo>
                <a:lnTo>
                  <a:pt x="6858" y="4677"/>
                </a:lnTo>
                <a:lnTo>
                  <a:pt x="9144" y="4572"/>
                </a:lnTo>
                <a:lnTo>
                  <a:pt x="6858" y="4467"/>
                </a:lnTo>
                <a:lnTo>
                  <a:pt x="4978" y="4381"/>
                </a:lnTo>
                <a:lnTo>
                  <a:pt x="5272" y="3987"/>
                </a:lnTo>
                <a:lnTo>
                  <a:pt x="5822" y="3259"/>
                </a:lnTo>
                <a:lnTo>
                  <a:pt x="5121" y="3843"/>
                </a:lnTo>
                <a:lnTo>
                  <a:pt x="4763" y="4142"/>
                </a:lnTo>
                <a:lnTo>
                  <a:pt x="4678" y="2286"/>
                </a:lnTo>
                <a:lnTo>
                  <a:pt x="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6"/>
          <p:cNvSpPr txBox="1">
            <a:spLocks noGrp="1"/>
          </p:cNvSpPr>
          <p:nvPr>
            <p:ph type="subTitle" idx="1"/>
          </p:nvPr>
        </p:nvSpPr>
        <p:spPr>
          <a:xfrm>
            <a:off x="866690" y="2044625"/>
            <a:ext cx="2378100" cy="7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endParaRPr dirty="0"/>
          </a:p>
        </p:txBody>
      </p:sp>
      <p:sp>
        <p:nvSpPr>
          <p:cNvPr id="1010" name="Google Shape;1010;p3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FEATURES AND HIGHLIGHTS</a:t>
            </a:r>
            <a:endParaRPr b="1" dirty="0">
              <a:latin typeface="Times New Roman" panose="02020603050405020304" pitchFamily="18" charset="0"/>
              <a:cs typeface="Times New Roman" panose="02020603050405020304" pitchFamily="18" charset="0"/>
            </a:endParaRPr>
          </a:p>
        </p:txBody>
      </p:sp>
      <p:sp>
        <p:nvSpPr>
          <p:cNvPr id="1013" name="Google Shape;1013;p36"/>
          <p:cNvSpPr txBox="1">
            <a:spLocks noGrp="1"/>
          </p:cNvSpPr>
          <p:nvPr>
            <p:ph type="subTitle" idx="4"/>
          </p:nvPr>
        </p:nvSpPr>
        <p:spPr>
          <a:xfrm>
            <a:off x="866690" y="914400"/>
            <a:ext cx="7410621" cy="3674618"/>
          </a:xfrm>
          <a:prstGeom prst="rect">
            <a:avLst/>
          </a:prstGeom>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Online Access to Premium Workout Videos: </a:t>
            </a:r>
            <a:r>
              <a:rPr lang="en-US" sz="1400" dirty="0">
                <a:latin typeface="Times New Roman" panose="02020603050405020304" pitchFamily="18" charset="0"/>
                <a:cs typeface="Times New Roman" panose="02020603050405020304" pitchFamily="18" charset="0"/>
              </a:rPr>
              <a:t>Users can conveniently access a diverse selection of premium workout videos after payment</a:t>
            </a:r>
            <a:r>
              <a:rPr lang="en-US" sz="14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E-commerce </a:t>
            </a:r>
            <a:r>
              <a:rPr lang="en-US" sz="1600" b="1" dirty="0" smtClean="0">
                <a:latin typeface="Times New Roman" panose="02020603050405020304" pitchFamily="18" charset="0"/>
                <a:cs typeface="Times New Roman" panose="02020603050405020304" pitchFamily="18" charset="0"/>
              </a:rPr>
              <a:t>Functionality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system includes an e-commerce module, enabling users to conveniently shop for gym accessories directly from the </a:t>
            </a:r>
            <a:r>
              <a:rPr lang="en-US" sz="1400" dirty="0" smtClean="0">
                <a:latin typeface="Times New Roman" panose="02020603050405020304" pitchFamily="18" charset="0"/>
                <a:cs typeface="Times New Roman" panose="02020603050405020304" pitchFamily="18" charset="0"/>
              </a:rPr>
              <a:t>website</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Attendance </a:t>
            </a:r>
            <a:r>
              <a:rPr lang="en-US" sz="1600" b="1" dirty="0">
                <a:latin typeface="Times New Roman" panose="02020603050405020304" pitchFamily="18" charset="0"/>
                <a:cs typeface="Times New Roman" panose="02020603050405020304" pitchFamily="18" charset="0"/>
              </a:rPr>
              <a:t>Tracking for Offline Users: </a:t>
            </a:r>
            <a:r>
              <a:rPr lang="en-US" sz="1400" dirty="0">
                <a:latin typeface="Times New Roman" panose="02020603050405020304" pitchFamily="18" charset="0"/>
                <a:cs typeface="Times New Roman" panose="02020603050405020304" pitchFamily="18" charset="0"/>
              </a:rPr>
              <a:t>Offline users can electronically mark their attendance, eliminating manual tracking and improving </a:t>
            </a:r>
            <a:r>
              <a:rPr lang="en-US" sz="1400" dirty="0" smtClean="0">
                <a:latin typeface="Times New Roman" panose="02020603050405020304" pitchFamily="18" charset="0"/>
                <a:cs typeface="Times New Roman" panose="02020603050405020304" pitchFamily="18" charset="0"/>
              </a:rPr>
              <a:t>efficiency</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Customized </a:t>
            </a:r>
            <a:r>
              <a:rPr lang="en-US" sz="1600" b="1" dirty="0">
                <a:latin typeface="Times New Roman" panose="02020603050405020304" pitchFamily="18" charset="0"/>
                <a:cs typeface="Times New Roman" panose="02020603050405020304" pitchFamily="18" charset="0"/>
              </a:rPr>
              <a:t>Trainer </a:t>
            </a:r>
            <a:r>
              <a:rPr lang="en-US" sz="1600" b="1" dirty="0" smtClean="0">
                <a:latin typeface="Times New Roman" panose="02020603050405020304" pitchFamily="18" charset="0"/>
                <a:cs typeface="Times New Roman" panose="02020603050405020304" pitchFamily="18" charset="0"/>
              </a:rPr>
              <a:t>Selection: </a:t>
            </a:r>
            <a:r>
              <a:rPr lang="en-US" sz="1400" dirty="0" smtClean="0">
                <a:latin typeface="Times New Roman" panose="02020603050405020304" pitchFamily="18" charset="0"/>
                <a:cs typeface="Times New Roman" panose="02020603050405020304" pitchFamily="18" charset="0"/>
              </a:rPr>
              <a:t>Offline </a:t>
            </a:r>
            <a:r>
              <a:rPr lang="en-US" sz="1400" dirty="0">
                <a:latin typeface="Times New Roman" panose="02020603050405020304" pitchFamily="18" charset="0"/>
                <a:cs typeface="Times New Roman" panose="02020603050405020304" pitchFamily="18" charset="0"/>
              </a:rPr>
              <a:t>users can customize their workout experience by choosing their preferred trainers from a list provided by the admin</a:t>
            </a:r>
            <a:r>
              <a:rPr lang="en-US"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grpSp>
        <p:nvGrpSpPr>
          <p:cNvPr id="1042" name="Google Shape;1042;p36"/>
          <p:cNvGrpSpPr/>
          <p:nvPr/>
        </p:nvGrpSpPr>
        <p:grpSpPr>
          <a:xfrm flipH="1">
            <a:off x="3221582" y="1482900"/>
            <a:ext cx="184587" cy="184592"/>
            <a:chOff x="5219175" y="1126200"/>
            <a:chExt cx="54150" cy="54150"/>
          </a:xfrm>
        </p:grpSpPr>
        <p:sp>
          <p:nvSpPr>
            <p:cNvPr id="1043" name="Google Shape;1043;p36"/>
            <p:cNvSpPr/>
            <p:nvPr/>
          </p:nvSpPr>
          <p:spPr>
            <a:xfrm>
              <a:off x="5246250" y="1126200"/>
              <a:ext cx="25" cy="18075"/>
            </a:xfrm>
            <a:custGeom>
              <a:avLst/>
              <a:gdLst/>
              <a:ahLst/>
              <a:cxnLst/>
              <a:rect l="l" t="t" r="r" b="b"/>
              <a:pathLst>
                <a:path w="1" h="723" fill="none" extrusionOk="0">
                  <a:moveTo>
                    <a:pt x="0" y="1"/>
                  </a:moveTo>
                  <a:lnTo>
                    <a:pt x="0" y="722"/>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246250" y="1162275"/>
              <a:ext cx="25" cy="18075"/>
            </a:xfrm>
            <a:custGeom>
              <a:avLst/>
              <a:gdLst/>
              <a:ahLst/>
              <a:cxnLst/>
              <a:rect l="l" t="t" r="r" b="b"/>
              <a:pathLst>
                <a:path w="1" h="723" fill="none" extrusionOk="0">
                  <a:moveTo>
                    <a:pt x="0" y="1"/>
                  </a:moveTo>
                  <a:lnTo>
                    <a:pt x="0" y="723"/>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5255250"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5219175" y="1153275"/>
              <a:ext cx="18075" cy="25"/>
            </a:xfrm>
            <a:custGeom>
              <a:avLst/>
              <a:gdLst/>
              <a:ahLst/>
              <a:cxnLst/>
              <a:rect l="l" t="t" r="r" b="b"/>
              <a:pathLst>
                <a:path w="723" h="1" fill="none" extrusionOk="0">
                  <a:moveTo>
                    <a:pt x="722" y="1"/>
                  </a:moveTo>
                  <a:lnTo>
                    <a:pt x="1" y="1"/>
                  </a:lnTo>
                </a:path>
              </a:pathLst>
            </a:custGeom>
            <a:noFill/>
            <a:ln w="9525" cap="flat" cmpd="sng">
              <a:solidFill>
                <a:schemeClr val="dk1"/>
              </a:solidFill>
              <a:prstDash val="solid"/>
              <a:miter lim="10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62" name="Google Shape;1062;p37"/>
          <p:cNvSpPr txBox="1">
            <a:spLocks noGrp="1"/>
          </p:cNvSpPr>
          <p:nvPr>
            <p:ph type="subTitle" idx="5"/>
          </p:nvPr>
        </p:nvSpPr>
        <p:spPr>
          <a:xfrm>
            <a:off x="696686" y="624114"/>
            <a:ext cx="7725340" cy="3875315"/>
          </a:xfrm>
          <a:prstGeom prst="rect">
            <a:avLst/>
          </a:prstGeom>
        </p:spPr>
        <p:txBody>
          <a:bodyPr spcFirstLastPara="1" wrap="square" lIns="91425" tIns="91425" rIns="91425" bIns="91425" anchor="t" anchorCtr="0">
            <a:noAutofit/>
          </a:bodyPr>
          <a:lstStyle/>
          <a:p>
            <a:pPr marL="171450" lvl="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Streamlined Gym Operations</a:t>
            </a:r>
            <a:r>
              <a:rPr lang="en-US" sz="1600" b="1" dirty="0" smtClean="0">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The Gym Management System combines online and offline functionalities to streamline gym operations, including video access, e-commerce, attendance tracking, and trainer selection, for improved efficiency</a:t>
            </a:r>
            <a:r>
              <a:rPr lang="en-US" alt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Enhanced User Satisfaction</a:t>
            </a:r>
            <a:r>
              <a:rPr lang="en-US" sz="16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gym management system aims to enhance user satisfaction by providing online video access, convenient e-commerce options, and personalized trainer </a:t>
            </a:r>
            <a:r>
              <a:rPr lang="en-US" sz="1400" dirty="0" smtClean="0">
                <a:latin typeface="Times New Roman" panose="02020603050405020304" pitchFamily="18" charset="0"/>
                <a:cs typeface="Times New Roman" panose="02020603050405020304" pitchFamily="18" charset="0"/>
              </a:rPr>
              <a:t>selection</a:t>
            </a: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Simplified Administrative Tasks</a:t>
            </a:r>
            <a:r>
              <a:rPr lang="en-US" sz="16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system streamlines administrative tasks by offering an intuitive interface for managing trainers, supplements, and related information. </a:t>
            </a:r>
            <a:endParaRPr lang="en-US" sz="1400" dirty="0" smtClean="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Admin </a:t>
            </a:r>
            <a:r>
              <a:rPr lang="en-US" sz="1600" b="1" dirty="0">
                <a:latin typeface="Times New Roman" panose="02020603050405020304" pitchFamily="18" charset="0"/>
                <a:cs typeface="Times New Roman" panose="02020603050405020304" pitchFamily="18" charset="0"/>
              </a:rPr>
              <a:t>Control and </a:t>
            </a:r>
            <a:r>
              <a:rPr lang="en-US" sz="1600" b="1" dirty="0" smtClean="0">
                <a:latin typeface="Times New Roman" panose="02020603050405020304" pitchFamily="18" charset="0"/>
                <a:cs typeface="Times New Roman" panose="02020603050405020304" pitchFamily="18" charset="0"/>
              </a:rPr>
              <a:t>Management: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administrative interface enables seamless system management for the admin. They have the authority to effortlessly add and update trainer details, including qualifications, experience, and availability.</a:t>
            </a:r>
            <a:endParaRPr lang="en-US" sz="16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38"/>
          <p:cNvSpPr txBox="1">
            <a:spLocks noGrp="1"/>
          </p:cNvSpPr>
          <p:nvPr>
            <p:ph type="subTitle" idx="7"/>
          </p:nvPr>
        </p:nvSpPr>
        <p:spPr>
          <a:xfrm>
            <a:off x="795124" y="1204686"/>
            <a:ext cx="7628875" cy="34108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          </a:t>
            </a:r>
            <a:endParaRPr dirty="0"/>
          </a:p>
        </p:txBody>
      </p:sp>
      <p:sp>
        <p:nvSpPr>
          <p:cNvPr id="1078" name="Google Shape;1078;p38"/>
          <p:cNvSpPr txBox="1">
            <a:spLocks noGrp="1"/>
          </p:cNvSpPr>
          <p:nvPr>
            <p:ph type="title"/>
          </p:nvPr>
        </p:nvSpPr>
        <p:spPr>
          <a:xfrm>
            <a:off x="720000" y="362857"/>
            <a:ext cx="7704000" cy="4368800"/>
          </a:xfrm>
          <a:prstGeom prst="rect">
            <a:avLst/>
          </a:prstGeom>
        </p:spPr>
        <p:txBody>
          <a:bodyPr spcFirstLastPara="1" wrap="square" lIns="91425" tIns="91425" rIns="91425" bIns="91425" anchor="t" anchorCtr="0">
            <a:noAutofit/>
          </a:bodyPr>
          <a:lstStyle/>
          <a:p>
            <a:pPr lvl="0" algn="l">
              <a:lnSpc>
                <a:spcPct val="150000"/>
              </a:lnSpc>
            </a:pPr>
            <a:r>
              <a:rPr lang="en" dirty="0" smtClean="0"/>
              <a:t>                    </a:t>
            </a:r>
            <a:r>
              <a:rPr lang="en" b="1" dirty="0" smtClean="0">
                <a:latin typeface="Times New Roman" panose="02020603050405020304" pitchFamily="18" charset="0"/>
                <a:cs typeface="Times New Roman" panose="02020603050405020304" pitchFamily="18" charset="0"/>
              </a:rPr>
              <a:t>THIRD-PARTY LIBRARIES </a:t>
            </a:r>
            <a:r>
              <a:rPr lang="en" dirty="0" smtClean="0"/>
              <a:t/>
            </a:r>
            <a:br>
              <a:rPr lang="en" dirty="0" smtClean="0"/>
            </a:br>
            <a:r>
              <a:rPr lang="en" sz="1400" dirty="0" smtClean="0">
                <a:latin typeface="Times New Roman" panose="02020603050405020304" pitchFamily="18" charset="0"/>
                <a:cs typeface="Times New Roman" panose="02020603050405020304" pitchFamily="18" charset="0"/>
              </a:rPr>
              <a:t>The third party libraries used in my project is</a:t>
            </a:r>
            <a:r>
              <a:rPr lang="en" sz="1400" b="1" dirty="0" smtClean="0">
                <a:latin typeface="Times New Roman" panose="02020603050405020304" pitchFamily="18" charset="0"/>
                <a:cs typeface="Times New Roman" panose="02020603050405020304" pitchFamily="18" charset="0"/>
              </a:rPr>
              <a:t>: </a:t>
            </a:r>
            <a:r>
              <a:rPr lang="en" sz="1400" dirty="0" smtClean="0">
                <a:latin typeface="Times New Roman" panose="02020603050405020304" pitchFamily="18" charset="0"/>
                <a:cs typeface="Times New Roman" panose="02020603050405020304" pitchFamily="18" charset="0"/>
              </a:rPr>
              <a:t> </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1.</a:t>
            </a:r>
            <a:r>
              <a:rPr lang="en-US" sz="1400" b="1" dirty="0" smtClean="0">
                <a:latin typeface="Times New Roman" panose="02020603050405020304" pitchFamily="18" charset="0"/>
                <a:cs typeface="Times New Roman" panose="02020603050405020304" pitchFamily="18" charset="0"/>
              </a:rPr>
              <a:t>Stripe </a:t>
            </a:r>
            <a:r>
              <a:rPr lang="en-US" sz="1400" b="1" dirty="0">
                <a:latin typeface="Times New Roman" panose="02020603050405020304" pitchFamily="18" charset="0"/>
                <a:cs typeface="Times New Roman" panose="02020603050405020304" pitchFamily="18" charset="0"/>
              </a:rPr>
              <a:t>API:</a:t>
            </a:r>
            <a:r>
              <a:rPr lang="en-US" sz="1400" dirty="0">
                <a:latin typeface="Times New Roman" panose="02020603050405020304" pitchFamily="18" charset="0"/>
                <a:cs typeface="Times New Roman" panose="02020603050405020304" pitchFamily="18" charset="0"/>
              </a:rPr>
              <a:t> The Stripe API provides a wide range of functionalities, making it easy to handle various payment-related tasks programmatically. It is a popular payment gateway that allows businesses to accept online payments securely and efficiently.</a:t>
            </a: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2</a:t>
            </a:r>
            <a:r>
              <a:rPr lang="en" sz="1400" dirty="0" smtClean="0">
                <a:latin typeface="Times New Roman" panose="02020603050405020304" pitchFamily="18" charset="0"/>
                <a:cs typeface="Times New Roman" panose="02020603050405020304" pitchFamily="18" charset="0"/>
              </a:rPr>
              <a:t>.</a:t>
            </a:r>
            <a:r>
              <a:rPr lang="en" sz="1400" b="1" dirty="0" smtClean="0">
                <a:latin typeface="Times New Roman" panose="02020603050405020304" pitchFamily="18" charset="0"/>
                <a:cs typeface="Times New Roman" panose="02020603050405020304" pitchFamily="18" charset="0"/>
              </a:rPr>
              <a:t>Django Jazzmin : </a:t>
            </a:r>
            <a:r>
              <a:rPr lang="en" sz="1400" dirty="0" smtClean="0">
                <a:latin typeface="Times New Roman" panose="02020603050405020304" pitchFamily="18" charset="0"/>
                <a:cs typeface="Times New Roman" panose="02020603050405020304" pitchFamily="18" charset="0"/>
              </a:rPr>
              <a:t>a drop in app to jazz up your Django admin site, with plenty of things you can easily customize, including a built-in UI customizer.</a:t>
            </a:r>
            <a:br>
              <a:rPr lang="en" sz="1400" dirty="0" smtClean="0">
                <a:latin typeface="Times New Roman" panose="02020603050405020304" pitchFamily="18" charset="0"/>
                <a:cs typeface="Times New Roman" panose="02020603050405020304" pitchFamily="18" charset="0"/>
              </a:rPr>
            </a:br>
            <a:r>
              <a:rPr lang="en" sz="1400" b="1" dirty="0" smtClean="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Pillow: </a:t>
            </a:r>
            <a:r>
              <a:rPr lang="en-US" sz="1400" dirty="0">
                <a:latin typeface="Times New Roman" panose="02020603050405020304" pitchFamily="18" charset="0"/>
                <a:cs typeface="Times New Roman" panose="02020603050405020304" pitchFamily="18" charset="0"/>
              </a:rPr>
              <a:t>I</a:t>
            </a:r>
            <a:r>
              <a:rPr lang="en-US" sz="1400" dirty="0" smtClean="0">
                <a:latin typeface="Times New Roman" panose="02020603050405020304" pitchFamily="18" charset="0"/>
                <a:cs typeface="Times New Roman" panose="02020603050405020304" pitchFamily="18" charset="0"/>
              </a:rPr>
              <a:t>t</a:t>
            </a:r>
            <a:r>
              <a:rPr lang="en-US" sz="1400" b="1"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refers to a popular Python imaging library that provides support for image processing tasks within Django web applications.</a:t>
            </a:r>
            <a:br>
              <a:rPr lang="en-US" sz="1400" dirty="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4.Bootstrap:</a:t>
            </a:r>
            <a:r>
              <a:rPr lang="en-US" sz="1400" dirty="0" smtClean="0">
                <a:latin typeface="Times New Roman" panose="02020603050405020304" pitchFamily="18" charset="0"/>
                <a:cs typeface="Times New Roman" panose="02020603050405020304" pitchFamily="18" charset="0"/>
              </a:rPr>
              <a:t>Bootstrap </a:t>
            </a:r>
            <a:r>
              <a:rPr lang="en-US" sz="1400" dirty="0">
                <a:latin typeface="Times New Roman" panose="02020603050405020304" pitchFamily="18" charset="0"/>
                <a:cs typeface="Times New Roman" panose="02020603050405020304" pitchFamily="18" charset="0"/>
              </a:rPr>
              <a:t>is the most popular CSS Framework for developing responsive and mobile-first </a:t>
            </a:r>
            <a:r>
              <a:rPr lang="en-US" sz="1400" dirty="0" smtClean="0">
                <a:latin typeface="Times New Roman" panose="02020603050405020304" pitchFamily="18" charset="0"/>
                <a:cs typeface="Times New Roman" panose="02020603050405020304" pitchFamily="18" charset="0"/>
              </a:rPr>
              <a:t>websites.</a:t>
            </a: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r>
              <a:rPr lang="en" sz="1400" dirty="0" smtClean="0">
                <a:latin typeface="Times New Roman" panose="02020603050405020304" pitchFamily="18" charset="0"/>
                <a:cs typeface="Times New Roman" panose="02020603050405020304" pitchFamily="18" charset="0"/>
              </a:rPr>
              <a:t/>
            </a:r>
            <a:br>
              <a:rPr lang="en" sz="1400" dirty="0" smtClean="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39"/>
          <p:cNvSpPr txBox="1">
            <a:spLocks noGrp="1"/>
          </p:cNvSpPr>
          <p:nvPr>
            <p:ph type="subTitle" idx="1"/>
          </p:nvPr>
        </p:nvSpPr>
        <p:spPr>
          <a:xfrm>
            <a:off x="1371600" y="825500"/>
            <a:ext cx="6756400" cy="347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smtClean="0">
                <a:latin typeface="Times New Roman" panose="02020603050405020304" pitchFamily="18" charset="0"/>
                <a:cs typeface="Times New Roman" panose="02020603050405020304" pitchFamily="18" charset="0"/>
              </a:rPr>
              <a:t>CLASS DIAGRAM</a:t>
            </a:r>
            <a:endParaRPr sz="2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752" y="1471349"/>
            <a:ext cx="5340096" cy="28339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9" name="Google Shape;1129;p40"/>
          <p:cNvSpPr txBox="1">
            <a:spLocks noGrp="1"/>
          </p:cNvSpPr>
          <p:nvPr>
            <p:ph type="subTitle" idx="1"/>
          </p:nvPr>
        </p:nvSpPr>
        <p:spPr>
          <a:xfrm>
            <a:off x="1117600" y="736600"/>
            <a:ext cx="6972300" cy="360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b="1" dirty="0" smtClean="0">
                <a:latin typeface="Times New Roman" panose="02020603050405020304" pitchFamily="18" charset="0"/>
                <a:cs typeface="Times New Roman" panose="02020603050405020304" pitchFamily="18" charset="0"/>
              </a:rPr>
              <a:t>CHALLENGES FACED</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Handling checkout and secure </a:t>
            </a:r>
            <a:r>
              <a:rPr lang="en-US" dirty="0" smtClean="0">
                <a:latin typeface="Times New Roman" panose="02020603050405020304" pitchFamily="18" charset="0"/>
                <a:cs typeface="Times New Roman" panose="02020603050405020304" pitchFamily="18" charset="0"/>
              </a:rPr>
              <a:t>payment.</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Creating a user-friendly interface that is intuitive and easy to </a:t>
            </a:r>
            <a:r>
              <a:rPr lang="en-US" dirty="0" smtClean="0">
                <a:latin typeface="Times New Roman" panose="02020603050405020304" pitchFamily="18" charset="0"/>
                <a:cs typeface="Times New Roman" panose="02020603050405020304" pitchFamily="18" charset="0"/>
              </a:rPr>
              <a:t>navigate.</a:t>
            </a:r>
          </a:p>
          <a:p>
            <a:pPr marL="285750" lvl="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had faced difficulties in using and learning about the third-party </a:t>
            </a:r>
            <a:r>
              <a:rPr lang="en-US" dirty="0" smtClean="0">
                <a:latin typeface="Times New Roman" panose="02020603050405020304" pitchFamily="18" charset="0"/>
                <a:cs typeface="Times New Roman" panose="02020603050405020304" pitchFamily="18" charset="0"/>
              </a:rPr>
              <a:t>libraries like(</a:t>
            </a:r>
            <a:r>
              <a:rPr lang="en-US" dirty="0" smtClean="0">
                <a:latin typeface="Times New Roman" panose="02020603050405020304" pitchFamily="18" charset="0"/>
                <a:cs typeface="Times New Roman" panose="02020603050405020304" pitchFamily="18" charset="0"/>
              </a:rPr>
              <a:t>Stripe API,</a:t>
            </a:r>
            <a:r>
              <a:rPr lang="en" b="1" dirty="0">
                <a:latin typeface="Times New Roman" panose="02020603050405020304" pitchFamily="18" charset="0"/>
                <a:cs typeface="Times New Roman" panose="02020603050405020304" pitchFamily="18" charset="0"/>
              </a:rPr>
              <a:t> </a:t>
            </a:r>
            <a:r>
              <a:rPr lang="en" dirty="0">
                <a:latin typeface="Times New Roman" panose="02020603050405020304" pitchFamily="18" charset="0"/>
                <a:cs typeface="Times New Roman" panose="02020603050405020304" pitchFamily="18" charset="0"/>
              </a:rPr>
              <a:t>Django </a:t>
            </a:r>
            <a:r>
              <a:rPr lang="en" dirty="0" smtClean="0">
                <a:latin typeface="Times New Roman" panose="02020603050405020304" pitchFamily="18" charset="0"/>
                <a:cs typeface="Times New Roman" panose="02020603050405020304" pitchFamily="18" charset="0"/>
              </a:rPr>
              <a:t>Jazzmin,</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Pillow,</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Bootstrap)</a:t>
            </a:r>
            <a:r>
              <a:rPr lang="e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Had to refer to different documentations to get a good understanding about these libraries</a:t>
            </a:r>
            <a:endParaRPr lang="en-US" dirty="0" smtClean="0">
              <a:latin typeface="Times New Roman" panose="02020603050405020304" pitchFamily="18" charset="0"/>
              <a:cs typeface="Times New Roman" panose="02020603050405020304" pitchFamily="18" charset="0"/>
            </a:endParaRPr>
          </a:p>
          <a:p>
            <a:pPr marL="0" lvl="0" indent="0" algn="just">
              <a:lnSpc>
                <a:spcPct val="150000"/>
              </a:lnSpc>
            </a:pPr>
            <a:endParaRPr lang="en-US" dirty="0" smtClean="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41"/>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Times New Roman" panose="02020603050405020304" pitchFamily="18" charset="0"/>
                <a:cs typeface="Times New Roman" panose="02020603050405020304" pitchFamily="18" charset="0"/>
              </a:rPr>
              <a:t>SCREENSHOTS</a:t>
            </a:r>
            <a:br>
              <a:rPr lang="en" b="1" dirty="0" smtClean="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435100" y="1124858"/>
            <a:ext cx="6350000" cy="2677694"/>
          </a:xfrm>
          <a:prstGeom prst="rect">
            <a:avLst/>
          </a:prstGeom>
        </p:spPr>
      </p:pic>
      <p:sp>
        <p:nvSpPr>
          <p:cNvPr id="22" name="Google Shape;1148;p41"/>
          <p:cNvSpPr txBox="1">
            <a:spLocks/>
          </p:cNvSpPr>
          <p:nvPr/>
        </p:nvSpPr>
        <p:spPr>
          <a:xfrm>
            <a:off x="1012100" y="3909710"/>
            <a:ext cx="7704000" cy="48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pen Sans ExtraBold"/>
              <a:buNone/>
              <a:defRPr sz="2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just"/>
            <a:r>
              <a:rPr lang="en-US" sz="1400" dirty="0" smtClean="0">
                <a:latin typeface="Times New Roman" panose="02020603050405020304" pitchFamily="18" charset="0"/>
                <a:cs typeface="Times New Roman" panose="02020603050405020304" pitchFamily="18" charset="0"/>
              </a:rPr>
              <a:t>After successful login, the user can select from the options provided. Click on anyone of it and you will be redirected to this page where you can view the workout details and course fee.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olicies to Reduce Air Pollution Levels Project Proposal by Slidesgo">
  <a:themeElements>
    <a:clrScheme name="Simple Light">
      <a:dk1>
        <a:srgbClr val="000000"/>
      </a:dk1>
      <a:lt1>
        <a:srgbClr val="C9DAF8"/>
      </a:lt1>
      <a:dk2>
        <a:srgbClr val="FFFFFF"/>
      </a:dk2>
      <a:lt2>
        <a:srgbClr val="EEEEEE"/>
      </a:lt2>
      <a:accent1>
        <a:srgbClr val="A8A8A8"/>
      </a:accent1>
      <a:accent2>
        <a:srgbClr val="434343"/>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528</Words>
  <Application>Microsoft Office PowerPoint</Application>
  <PresentationFormat>On-screen Show (16:9)</PresentationFormat>
  <Paragraphs>44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Archivo SemiBold</vt:lpstr>
      <vt:lpstr>Bebas Neue</vt:lpstr>
      <vt:lpstr>Times New Roman</vt:lpstr>
      <vt:lpstr>Arial</vt:lpstr>
      <vt:lpstr>Open Sans ExtraBold</vt:lpstr>
      <vt:lpstr>Work Sans</vt:lpstr>
      <vt:lpstr>Open Sans</vt:lpstr>
      <vt:lpstr>Wingdings</vt:lpstr>
      <vt:lpstr>Policies to Reduce Air Pollution Levels Project Proposal by Slidesgo</vt:lpstr>
      <vt:lpstr>GYM MANAGEMENT SYSTEM</vt:lpstr>
      <vt:lpstr>ABSTARCT</vt:lpstr>
      <vt:lpstr>REQUIREMENTS</vt:lpstr>
      <vt:lpstr>FEATURES AND HIGHLIGHTS</vt:lpstr>
      <vt:lpstr>PowerPoint Presentation</vt:lpstr>
      <vt:lpstr>                    THIRD-PARTY LIBRARIES  The third party libraries used in my project is:   1.Stripe API: The Stripe API provides a wide range of functionalities, making it easy to handle various payment-related tasks programmatically. It is a popular payment gateway that allows businesses to accept online payments securely and efficiently. 2.Django Jazzmin : a drop in app to jazz up your Django admin site, with plenty of things you can easily customize, including a built-in UI customizer. 3. Pillow: It refers to a popular Python imaging library that provides support for image processing tasks within Django web applications. 4.Bootstrap:Bootstrap is the most popular CSS Framework for developing responsive and mobile-first websites.  </vt:lpstr>
      <vt:lpstr>PowerPoint Presentation</vt:lpstr>
      <vt:lpstr>PowerPoint Presentation</vt:lpstr>
      <vt:lpstr>SCREENSHOTS </vt:lpstr>
      <vt:lpstr>After entering necessary payment details,the process is done.</vt:lpstr>
      <vt:lpstr>  After successful payment,user is redirected to view the video.</vt:lpstr>
      <vt:lpstr>If any supplements needed to be purchased,click on the link given and you will be redirected to a shopping site.</vt:lpstr>
      <vt:lpstr>           FUTURE ENHACEMENTS 1.product purchase:The users will be able to purchase supplements from the site itself. The products will be added by admin. 2.OTP Verification :After the successful registration process , It  generate a unique verification code to the user's provided email address or phone number. 3. Mobile Application :Enhancing user-friendliness can be achieved by introducing a mobile application as part of the gym management system.</vt:lpstr>
      <vt:lpstr>CONCLUSION Gym management system offers a robust platform for enhancing the gym experience. Overcoming the traditional method of marking attendance, the offline users can do that in the website while online users can view videos after paying for it. The gym supplements can be purchased using the site .Admin adds the trainers and users can select the preferred trainers. Online users can manage their profile by modifying it whenever needed. These features collectively enhance convenience, efficiency, and personalization, elevating the overall gym experience for both online and offline users.</vt:lpstr>
      <vt:lpstr>                             REFERENCES   https://www.gymmaster.com/     https://gymdesk.com/ https://www.exercise.com/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Silji K. Saji</dc:creator>
  <cp:lastModifiedBy>Silji K. Saji</cp:lastModifiedBy>
  <cp:revision>62</cp:revision>
  <dcterms:modified xsi:type="dcterms:W3CDTF">2023-05-27T16:14:07Z</dcterms:modified>
</cp:coreProperties>
</file>