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8" r:id="rId4"/>
    <p:sldId id="259" r:id="rId5"/>
    <p:sldId id="280" r:id="rId6"/>
    <p:sldId id="281" r:id="rId7"/>
    <p:sldId id="260" r:id="rId8"/>
    <p:sldId id="277" r:id="rId9"/>
    <p:sldId id="278" r:id="rId10"/>
    <p:sldId id="279" r:id="rId11"/>
    <p:sldId id="261" r:id="rId12"/>
    <p:sldId id="271" r:id="rId13"/>
    <p:sldId id="291" r:id="rId14"/>
    <p:sldId id="25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6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>
        <p:guide orient="horz" pos="2131"/>
        <p:guide pos="3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F2A5E-6A4D-4D98-BCCF-1B4DD46152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25542-B3EE-48AB-8C83-94A691BDBA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496678" y="57072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8C74-DC7A-469C-A2DE-376E103F6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8A36-1E30-4D31-9E93-DF1A0A2980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3"/>
          <p:cNvSpPr txBox="1"/>
          <p:nvPr>
            <p:custDataLst>
              <p:tags r:id="rId1"/>
            </p:custDataLst>
          </p:nvPr>
        </p:nvSpPr>
        <p:spPr>
          <a:xfrm>
            <a:off x="1250361" y="2830083"/>
            <a:ext cx="981451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n w="17780" cmpd="sng">
                  <a:noFill/>
                  <a:prstDash val="solid"/>
                  <a:miter lim="800000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商城购物网站</a:t>
            </a:r>
            <a:endParaRPr lang="zh-CN" altLang="en-US" sz="6600" b="1" dirty="0">
              <a:ln w="17780" cmpd="sng">
                <a:noFill/>
                <a:prstDash val="solid"/>
                <a:miter lim="800000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_文本框 19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2667000" y="2043103"/>
            <a:ext cx="6877050" cy="9134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5400" b="1" dirty="0">
                <a:latin typeface="Agency FB" panose="020B0503020202020204" pitchFamily="34" charset="0"/>
                <a:ea typeface="微软雅黑" panose="020B0503020204020204" pitchFamily="34" charset="-122"/>
              </a:rPr>
              <a:t>2020 POWERPOINT</a:t>
            </a:r>
            <a:endParaRPr lang="zh-CN" altLang="en-US" sz="5400" b="1" dirty="0"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2400" y="4375072"/>
            <a:ext cx="38778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Yuanti SC" charset="-122"/>
                <a:ea typeface="Yuanti SC" charset="-122"/>
                <a:cs typeface="Yuanti SC" charset="-122"/>
              </a:rPr>
              <a:t>  汇报：罗昕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/>
          <p:cNvSpPr txBox="1">
            <a:spLocks noChangeArrowheads="1"/>
          </p:cNvSpPr>
          <p:nvPr/>
        </p:nvSpPr>
        <p:spPr bwMode="auto">
          <a:xfrm>
            <a:off x="2438423" y="1510319"/>
            <a:ext cx="7315200" cy="186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PARTTHRE</a:t>
            </a:r>
            <a:endParaRPr kumimoji="1" lang="zh-CN" altLang="en-US" sz="23900" b="1" dirty="0">
              <a:latin typeface="Agency FB" panose="020B0503020202020204" pitchFamily="34" charset="0"/>
              <a:ea typeface="Yuanti SC" charset="-122"/>
              <a:cs typeface="Yuanti SC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670316" y="3371468"/>
            <a:ext cx="4616648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工作成果展示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00"/>
          <p:cNvSpPr/>
          <p:nvPr/>
        </p:nvSpPr>
        <p:spPr bwMode="auto">
          <a:xfrm>
            <a:off x="4213226" y="2924176"/>
            <a:ext cx="1838325" cy="1838325"/>
          </a:xfrm>
          <a:custGeom>
            <a:avLst/>
            <a:gdLst>
              <a:gd name="T0" fmla="*/ 494 w 710"/>
              <a:gd name="T1" fmla="*/ 95 h 710"/>
              <a:gd name="T2" fmla="*/ 476 w 710"/>
              <a:gd name="T3" fmla="*/ 122 h 710"/>
              <a:gd name="T4" fmla="*/ 355 w 710"/>
              <a:gd name="T5" fmla="*/ 0 h 710"/>
              <a:gd name="T6" fmla="*/ 223 w 710"/>
              <a:gd name="T7" fmla="*/ 132 h 710"/>
              <a:gd name="T8" fmla="*/ 269 w 710"/>
              <a:gd name="T9" fmla="*/ 155 h 710"/>
              <a:gd name="T10" fmla="*/ 269 w 710"/>
              <a:gd name="T11" fmla="*/ 276 h 710"/>
              <a:gd name="T12" fmla="*/ 149 w 710"/>
              <a:gd name="T13" fmla="*/ 276 h 710"/>
              <a:gd name="T14" fmla="*/ 125 w 710"/>
              <a:gd name="T15" fmla="*/ 230 h 710"/>
              <a:gd name="T16" fmla="*/ 0 w 710"/>
              <a:gd name="T17" fmla="*/ 355 h 710"/>
              <a:gd name="T18" fmla="*/ 121 w 710"/>
              <a:gd name="T19" fmla="*/ 477 h 710"/>
              <a:gd name="T20" fmla="*/ 95 w 710"/>
              <a:gd name="T21" fmla="*/ 495 h 710"/>
              <a:gd name="T22" fmla="*/ 95 w 710"/>
              <a:gd name="T23" fmla="*/ 615 h 710"/>
              <a:gd name="T24" fmla="*/ 215 w 710"/>
              <a:gd name="T25" fmla="*/ 615 h 710"/>
              <a:gd name="T26" fmla="*/ 233 w 710"/>
              <a:gd name="T27" fmla="*/ 589 h 710"/>
              <a:gd name="T28" fmla="*/ 355 w 710"/>
              <a:gd name="T29" fmla="*/ 710 h 710"/>
              <a:gd name="T30" fmla="*/ 476 w 710"/>
              <a:gd name="T31" fmla="*/ 589 h 710"/>
              <a:gd name="T32" fmla="*/ 440 w 710"/>
              <a:gd name="T33" fmla="*/ 567 h 710"/>
              <a:gd name="T34" fmla="*/ 440 w 710"/>
              <a:gd name="T35" fmla="*/ 447 h 710"/>
              <a:gd name="T36" fmla="*/ 561 w 710"/>
              <a:gd name="T37" fmla="*/ 447 h 710"/>
              <a:gd name="T38" fmla="*/ 582 w 710"/>
              <a:gd name="T39" fmla="*/ 483 h 710"/>
              <a:gd name="T40" fmla="*/ 710 w 710"/>
              <a:gd name="T41" fmla="*/ 355 h 710"/>
              <a:gd name="T42" fmla="*/ 588 w 710"/>
              <a:gd name="T43" fmla="*/ 234 h 710"/>
              <a:gd name="T44" fmla="*/ 615 w 710"/>
              <a:gd name="T45" fmla="*/ 216 h 710"/>
              <a:gd name="T46" fmla="*/ 615 w 710"/>
              <a:gd name="T47" fmla="*/ 95 h 710"/>
              <a:gd name="T48" fmla="*/ 494 w 710"/>
              <a:gd name="T49" fmla="*/ 9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10" h="710">
                <a:moveTo>
                  <a:pt x="494" y="95"/>
                </a:moveTo>
                <a:cubicBezTo>
                  <a:pt x="486" y="103"/>
                  <a:pt x="480" y="112"/>
                  <a:pt x="476" y="122"/>
                </a:cubicBezTo>
                <a:cubicBezTo>
                  <a:pt x="355" y="0"/>
                  <a:pt x="355" y="0"/>
                  <a:pt x="355" y="0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40" y="135"/>
                  <a:pt x="256" y="142"/>
                  <a:pt x="269" y="155"/>
                </a:cubicBezTo>
                <a:cubicBezTo>
                  <a:pt x="302" y="189"/>
                  <a:pt x="302" y="243"/>
                  <a:pt x="269" y="276"/>
                </a:cubicBezTo>
                <a:cubicBezTo>
                  <a:pt x="236" y="309"/>
                  <a:pt x="182" y="309"/>
                  <a:pt x="149" y="276"/>
                </a:cubicBezTo>
                <a:cubicBezTo>
                  <a:pt x="136" y="263"/>
                  <a:pt x="128" y="247"/>
                  <a:pt x="125" y="230"/>
                </a:cubicBezTo>
                <a:cubicBezTo>
                  <a:pt x="0" y="355"/>
                  <a:pt x="0" y="355"/>
                  <a:pt x="0" y="355"/>
                </a:cubicBezTo>
                <a:cubicBezTo>
                  <a:pt x="121" y="477"/>
                  <a:pt x="121" y="477"/>
                  <a:pt x="121" y="477"/>
                </a:cubicBezTo>
                <a:cubicBezTo>
                  <a:pt x="112" y="481"/>
                  <a:pt x="103" y="487"/>
                  <a:pt x="95" y="495"/>
                </a:cubicBezTo>
                <a:cubicBezTo>
                  <a:pt x="62" y="528"/>
                  <a:pt x="62" y="582"/>
                  <a:pt x="95" y="615"/>
                </a:cubicBezTo>
                <a:cubicBezTo>
                  <a:pt x="128" y="648"/>
                  <a:pt x="182" y="648"/>
                  <a:pt x="215" y="615"/>
                </a:cubicBezTo>
                <a:cubicBezTo>
                  <a:pt x="223" y="607"/>
                  <a:pt x="229" y="598"/>
                  <a:pt x="233" y="589"/>
                </a:cubicBezTo>
                <a:cubicBezTo>
                  <a:pt x="355" y="710"/>
                  <a:pt x="355" y="710"/>
                  <a:pt x="355" y="710"/>
                </a:cubicBezTo>
                <a:cubicBezTo>
                  <a:pt x="476" y="589"/>
                  <a:pt x="476" y="589"/>
                  <a:pt x="476" y="589"/>
                </a:cubicBezTo>
                <a:cubicBezTo>
                  <a:pt x="463" y="585"/>
                  <a:pt x="451" y="578"/>
                  <a:pt x="440" y="567"/>
                </a:cubicBezTo>
                <a:cubicBezTo>
                  <a:pt x="407" y="534"/>
                  <a:pt x="407" y="480"/>
                  <a:pt x="440" y="447"/>
                </a:cubicBezTo>
                <a:cubicBezTo>
                  <a:pt x="474" y="414"/>
                  <a:pt x="527" y="414"/>
                  <a:pt x="561" y="447"/>
                </a:cubicBezTo>
                <a:cubicBezTo>
                  <a:pt x="571" y="457"/>
                  <a:pt x="578" y="470"/>
                  <a:pt x="582" y="483"/>
                </a:cubicBezTo>
                <a:cubicBezTo>
                  <a:pt x="710" y="355"/>
                  <a:pt x="710" y="355"/>
                  <a:pt x="710" y="355"/>
                </a:cubicBezTo>
                <a:cubicBezTo>
                  <a:pt x="588" y="234"/>
                  <a:pt x="588" y="234"/>
                  <a:pt x="588" y="234"/>
                </a:cubicBezTo>
                <a:cubicBezTo>
                  <a:pt x="598" y="229"/>
                  <a:pt x="607" y="224"/>
                  <a:pt x="615" y="216"/>
                </a:cubicBezTo>
                <a:cubicBezTo>
                  <a:pt x="648" y="182"/>
                  <a:pt x="648" y="129"/>
                  <a:pt x="615" y="95"/>
                </a:cubicBezTo>
                <a:cubicBezTo>
                  <a:pt x="581" y="62"/>
                  <a:pt x="527" y="62"/>
                  <a:pt x="494" y="95"/>
                </a:cubicBezTo>
                <a:close/>
              </a:path>
            </a:pathLst>
          </a:custGeom>
          <a:solidFill>
            <a:srgbClr val="E7E7E7"/>
          </a:solidFill>
          <a:ln w="52388" cap="flat">
            <a:solidFill>
              <a:srgbClr val="FAFAF6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4" name="Freeform 301"/>
          <p:cNvSpPr/>
          <p:nvPr/>
        </p:nvSpPr>
        <p:spPr bwMode="auto">
          <a:xfrm>
            <a:off x="5106988" y="3843339"/>
            <a:ext cx="1838325" cy="1838325"/>
          </a:xfrm>
          <a:custGeom>
            <a:avLst/>
            <a:gdLst>
              <a:gd name="T0" fmla="*/ 615 w 710"/>
              <a:gd name="T1" fmla="*/ 494 h 710"/>
              <a:gd name="T2" fmla="*/ 589 w 710"/>
              <a:gd name="T3" fmla="*/ 477 h 710"/>
              <a:gd name="T4" fmla="*/ 710 w 710"/>
              <a:gd name="T5" fmla="*/ 355 h 710"/>
              <a:gd name="T6" fmla="*/ 578 w 710"/>
              <a:gd name="T7" fmla="*/ 223 h 710"/>
              <a:gd name="T8" fmla="*/ 555 w 710"/>
              <a:gd name="T9" fmla="*/ 269 h 710"/>
              <a:gd name="T10" fmla="*/ 434 w 710"/>
              <a:gd name="T11" fmla="*/ 269 h 710"/>
              <a:gd name="T12" fmla="*/ 434 w 710"/>
              <a:gd name="T13" fmla="*/ 149 h 710"/>
              <a:gd name="T14" fmla="*/ 480 w 710"/>
              <a:gd name="T15" fmla="*/ 125 h 710"/>
              <a:gd name="T16" fmla="*/ 355 w 710"/>
              <a:gd name="T17" fmla="*/ 0 h 710"/>
              <a:gd name="T18" fmla="*/ 234 w 710"/>
              <a:gd name="T19" fmla="*/ 122 h 710"/>
              <a:gd name="T20" fmla="*/ 216 w 710"/>
              <a:gd name="T21" fmla="*/ 95 h 710"/>
              <a:gd name="T22" fmla="*/ 95 w 710"/>
              <a:gd name="T23" fmla="*/ 95 h 710"/>
              <a:gd name="T24" fmla="*/ 95 w 710"/>
              <a:gd name="T25" fmla="*/ 216 h 710"/>
              <a:gd name="T26" fmla="*/ 122 w 710"/>
              <a:gd name="T27" fmla="*/ 233 h 710"/>
              <a:gd name="T28" fmla="*/ 0 w 710"/>
              <a:gd name="T29" fmla="*/ 355 h 710"/>
              <a:gd name="T30" fmla="*/ 121 w 710"/>
              <a:gd name="T31" fmla="*/ 476 h 710"/>
              <a:gd name="T32" fmla="*/ 143 w 710"/>
              <a:gd name="T33" fmla="*/ 441 h 710"/>
              <a:gd name="T34" fmla="*/ 263 w 710"/>
              <a:gd name="T35" fmla="*/ 441 h 710"/>
              <a:gd name="T36" fmla="*/ 263 w 710"/>
              <a:gd name="T37" fmla="*/ 561 h 710"/>
              <a:gd name="T38" fmla="*/ 228 w 710"/>
              <a:gd name="T39" fmla="*/ 582 h 710"/>
              <a:gd name="T40" fmla="*/ 355 w 710"/>
              <a:gd name="T41" fmla="*/ 710 h 710"/>
              <a:gd name="T42" fmla="*/ 477 w 710"/>
              <a:gd name="T43" fmla="*/ 588 h 710"/>
              <a:gd name="T44" fmla="*/ 495 w 710"/>
              <a:gd name="T45" fmla="*/ 615 h 710"/>
              <a:gd name="T46" fmla="*/ 615 w 710"/>
              <a:gd name="T47" fmla="*/ 615 h 710"/>
              <a:gd name="T48" fmla="*/ 615 w 710"/>
              <a:gd name="T49" fmla="*/ 494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10" h="710">
                <a:moveTo>
                  <a:pt x="615" y="494"/>
                </a:moveTo>
                <a:cubicBezTo>
                  <a:pt x="607" y="487"/>
                  <a:pt x="598" y="481"/>
                  <a:pt x="589" y="477"/>
                </a:cubicBezTo>
                <a:cubicBezTo>
                  <a:pt x="710" y="355"/>
                  <a:pt x="710" y="355"/>
                  <a:pt x="710" y="355"/>
                </a:cubicBezTo>
                <a:cubicBezTo>
                  <a:pt x="578" y="223"/>
                  <a:pt x="578" y="223"/>
                  <a:pt x="578" y="223"/>
                </a:cubicBezTo>
                <a:cubicBezTo>
                  <a:pt x="576" y="240"/>
                  <a:pt x="568" y="256"/>
                  <a:pt x="555" y="269"/>
                </a:cubicBezTo>
                <a:cubicBezTo>
                  <a:pt x="522" y="303"/>
                  <a:pt x="468" y="303"/>
                  <a:pt x="434" y="269"/>
                </a:cubicBezTo>
                <a:cubicBezTo>
                  <a:pt x="401" y="236"/>
                  <a:pt x="401" y="182"/>
                  <a:pt x="434" y="149"/>
                </a:cubicBezTo>
                <a:cubicBezTo>
                  <a:pt x="447" y="136"/>
                  <a:pt x="464" y="128"/>
                  <a:pt x="480" y="125"/>
                </a:cubicBezTo>
                <a:cubicBezTo>
                  <a:pt x="355" y="0"/>
                  <a:pt x="355" y="0"/>
                  <a:pt x="355" y="0"/>
                </a:cubicBezTo>
                <a:cubicBezTo>
                  <a:pt x="234" y="122"/>
                  <a:pt x="234" y="122"/>
                  <a:pt x="234" y="122"/>
                </a:cubicBezTo>
                <a:cubicBezTo>
                  <a:pt x="229" y="112"/>
                  <a:pt x="224" y="103"/>
                  <a:pt x="216" y="95"/>
                </a:cubicBezTo>
                <a:cubicBezTo>
                  <a:pt x="182" y="62"/>
                  <a:pt x="129" y="62"/>
                  <a:pt x="95" y="95"/>
                </a:cubicBezTo>
                <a:cubicBezTo>
                  <a:pt x="62" y="128"/>
                  <a:pt x="62" y="182"/>
                  <a:pt x="95" y="216"/>
                </a:cubicBezTo>
                <a:cubicBezTo>
                  <a:pt x="103" y="223"/>
                  <a:pt x="112" y="229"/>
                  <a:pt x="122" y="233"/>
                </a:cubicBezTo>
                <a:cubicBezTo>
                  <a:pt x="0" y="355"/>
                  <a:pt x="0" y="355"/>
                  <a:pt x="0" y="355"/>
                </a:cubicBezTo>
                <a:cubicBezTo>
                  <a:pt x="121" y="476"/>
                  <a:pt x="121" y="476"/>
                  <a:pt x="121" y="476"/>
                </a:cubicBezTo>
                <a:cubicBezTo>
                  <a:pt x="125" y="463"/>
                  <a:pt x="132" y="451"/>
                  <a:pt x="143" y="441"/>
                </a:cubicBezTo>
                <a:cubicBezTo>
                  <a:pt x="176" y="407"/>
                  <a:pt x="230" y="407"/>
                  <a:pt x="263" y="441"/>
                </a:cubicBezTo>
                <a:cubicBezTo>
                  <a:pt x="296" y="474"/>
                  <a:pt x="296" y="528"/>
                  <a:pt x="263" y="561"/>
                </a:cubicBezTo>
                <a:cubicBezTo>
                  <a:pt x="253" y="571"/>
                  <a:pt x="241" y="578"/>
                  <a:pt x="228" y="582"/>
                </a:cubicBezTo>
                <a:cubicBezTo>
                  <a:pt x="355" y="710"/>
                  <a:pt x="355" y="710"/>
                  <a:pt x="355" y="710"/>
                </a:cubicBezTo>
                <a:cubicBezTo>
                  <a:pt x="477" y="588"/>
                  <a:pt x="477" y="588"/>
                  <a:pt x="477" y="588"/>
                </a:cubicBezTo>
                <a:cubicBezTo>
                  <a:pt x="481" y="598"/>
                  <a:pt x="487" y="607"/>
                  <a:pt x="495" y="615"/>
                </a:cubicBezTo>
                <a:cubicBezTo>
                  <a:pt x="528" y="648"/>
                  <a:pt x="582" y="648"/>
                  <a:pt x="615" y="615"/>
                </a:cubicBezTo>
                <a:cubicBezTo>
                  <a:pt x="648" y="582"/>
                  <a:pt x="648" y="528"/>
                  <a:pt x="615" y="494"/>
                </a:cubicBezTo>
                <a:close/>
              </a:path>
            </a:pathLst>
          </a:custGeom>
          <a:solidFill>
            <a:srgbClr val="90C7FF"/>
          </a:solidFill>
          <a:ln w="52388" cap="flat">
            <a:solidFill>
              <a:srgbClr val="FAFAF6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5" name="Freeform 302"/>
          <p:cNvSpPr/>
          <p:nvPr/>
        </p:nvSpPr>
        <p:spPr bwMode="auto">
          <a:xfrm>
            <a:off x="5992814" y="2955926"/>
            <a:ext cx="1838325" cy="1835151"/>
          </a:xfrm>
          <a:custGeom>
            <a:avLst/>
            <a:gdLst>
              <a:gd name="T0" fmla="*/ 216 w 710"/>
              <a:gd name="T1" fmla="*/ 614 h 709"/>
              <a:gd name="T2" fmla="*/ 234 w 710"/>
              <a:gd name="T3" fmla="*/ 588 h 709"/>
              <a:gd name="T4" fmla="*/ 355 w 710"/>
              <a:gd name="T5" fmla="*/ 709 h 709"/>
              <a:gd name="T6" fmla="*/ 487 w 710"/>
              <a:gd name="T7" fmla="*/ 578 h 709"/>
              <a:gd name="T8" fmla="*/ 441 w 710"/>
              <a:gd name="T9" fmla="*/ 554 h 709"/>
              <a:gd name="T10" fmla="*/ 441 w 710"/>
              <a:gd name="T11" fmla="*/ 434 h 709"/>
              <a:gd name="T12" fmla="*/ 561 w 710"/>
              <a:gd name="T13" fmla="*/ 434 h 709"/>
              <a:gd name="T14" fmla="*/ 585 w 710"/>
              <a:gd name="T15" fmla="*/ 480 h 709"/>
              <a:gd name="T16" fmla="*/ 710 w 710"/>
              <a:gd name="T17" fmla="*/ 355 h 709"/>
              <a:gd name="T18" fmla="*/ 589 w 710"/>
              <a:gd name="T19" fmla="*/ 233 h 709"/>
              <a:gd name="T20" fmla="*/ 615 w 710"/>
              <a:gd name="T21" fmla="*/ 215 h 709"/>
              <a:gd name="T22" fmla="*/ 615 w 710"/>
              <a:gd name="T23" fmla="*/ 95 h 709"/>
              <a:gd name="T24" fmla="*/ 495 w 710"/>
              <a:gd name="T25" fmla="*/ 95 h 709"/>
              <a:gd name="T26" fmla="*/ 477 w 710"/>
              <a:gd name="T27" fmla="*/ 121 h 709"/>
              <a:gd name="T28" fmla="*/ 355 w 710"/>
              <a:gd name="T29" fmla="*/ 0 h 709"/>
              <a:gd name="T30" fmla="*/ 234 w 710"/>
              <a:gd name="T31" fmla="*/ 121 h 709"/>
              <a:gd name="T32" fmla="*/ 270 w 710"/>
              <a:gd name="T33" fmla="*/ 142 h 709"/>
              <a:gd name="T34" fmla="*/ 270 w 710"/>
              <a:gd name="T35" fmla="*/ 263 h 709"/>
              <a:gd name="T36" fmla="*/ 149 w 710"/>
              <a:gd name="T37" fmla="*/ 263 h 709"/>
              <a:gd name="T38" fmla="*/ 128 w 710"/>
              <a:gd name="T39" fmla="*/ 227 h 709"/>
              <a:gd name="T40" fmla="*/ 0 w 710"/>
              <a:gd name="T41" fmla="*/ 355 h 709"/>
              <a:gd name="T42" fmla="*/ 122 w 710"/>
              <a:gd name="T43" fmla="*/ 476 h 709"/>
              <a:gd name="T44" fmla="*/ 96 w 710"/>
              <a:gd name="T45" fmla="*/ 494 h 709"/>
              <a:gd name="T46" fmla="*/ 96 w 710"/>
              <a:gd name="T47" fmla="*/ 614 h 709"/>
              <a:gd name="T48" fmla="*/ 216 w 710"/>
              <a:gd name="T49" fmla="*/ 614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10" h="709">
                <a:moveTo>
                  <a:pt x="216" y="614"/>
                </a:moveTo>
                <a:cubicBezTo>
                  <a:pt x="224" y="607"/>
                  <a:pt x="230" y="598"/>
                  <a:pt x="234" y="588"/>
                </a:cubicBezTo>
                <a:cubicBezTo>
                  <a:pt x="355" y="709"/>
                  <a:pt x="355" y="709"/>
                  <a:pt x="355" y="709"/>
                </a:cubicBezTo>
                <a:cubicBezTo>
                  <a:pt x="487" y="578"/>
                  <a:pt x="487" y="578"/>
                  <a:pt x="487" y="578"/>
                </a:cubicBezTo>
                <a:cubicBezTo>
                  <a:pt x="470" y="575"/>
                  <a:pt x="454" y="567"/>
                  <a:pt x="441" y="554"/>
                </a:cubicBezTo>
                <a:cubicBezTo>
                  <a:pt x="408" y="521"/>
                  <a:pt x="408" y="467"/>
                  <a:pt x="441" y="434"/>
                </a:cubicBezTo>
                <a:cubicBezTo>
                  <a:pt x="474" y="400"/>
                  <a:pt x="528" y="400"/>
                  <a:pt x="561" y="434"/>
                </a:cubicBezTo>
                <a:cubicBezTo>
                  <a:pt x="574" y="447"/>
                  <a:pt x="582" y="463"/>
                  <a:pt x="585" y="480"/>
                </a:cubicBezTo>
                <a:cubicBezTo>
                  <a:pt x="710" y="355"/>
                  <a:pt x="710" y="355"/>
                  <a:pt x="710" y="355"/>
                </a:cubicBezTo>
                <a:cubicBezTo>
                  <a:pt x="589" y="233"/>
                  <a:pt x="589" y="233"/>
                  <a:pt x="589" y="233"/>
                </a:cubicBezTo>
                <a:cubicBezTo>
                  <a:pt x="598" y="229"/>
                  <a:pt x="607" y="223"/>
                  <a:pt x="615" y="215"/>
                </a:cubicBezTo>
                <a:cubicBezTo>
                  <a:pt x="648" y="182"/>
                  <a:pt x="648" y="128"/>
                  <a:pt x="615" y="95"/>
                </a:cubicBezTo>
                <a:cubicBezTo>
                  <a:pt x="582" y="61"/>
                  <a:pt x="528" y="61"/>
                  <a:pt x="495" y="95"/>
                </a:cubicBezTo>
                <a:cubicBezTo>
                  <a:pt x="487" y="103"/>
                  <a:pt x="481" y="112"/>
                  <a:pt x="477" y="121"/>
                </a:cubicBezTo>
                <a:cubicBezTo>
                  <a:pt x="355" y="0"/>
                  <a:pt x="355" y="0"/>
                  <a:pt x="355" y="0"/>
                </a:cubicBezTo>
                <a:cubicBezTo>
                  <a:pt x="234" y="121"/>
                  <a:pt x="234" y="121"/>
                  <a:pt x="234" y="121"/>
                </a:cubicBezTo>
                <a:cubicBezTo>
                  <a:pt x="247" y="125"/>
                  <a:pt x="259" y="132"/>
                  <a:pt x="270" y="142"/>
                </a:cubicBezTo>
                <a:cubicBezTo>
                  <a:pt x="303" y="175"/>
                  <a:pt x="303" y="229"/>
                  <a:pt x="270" y="263"/>
                </a:cubicBezTo>
                <a:cubicBezTo>
                  <a:pt x="237" y="296"/>
                  <a:pt x="183" y="296"/>
                  <a:pt x="149" y="263"/>
                </a:cubicBezTo>
                <a:cubicBezTo>
                  <a:pt x="139" y="252"/>
                  <a:pt x="132" y="240"/>
                  <a:pt x="128" y="227"/>
                </a:cubicBezTo>
                <a:cubicBezTo>
                  <a:pt x="0" y="355"/>
                  <a:pt x="0" y="355"/>
                  <a:pt x="0" y="355"/>
                </a:cubicBezTo>
                <a:cubicBezTo>
                  <a:pt x="122" y="476"/>
                  <a:pt x="122" y="476"/>
                  <a:pt x="122" y="476"/>
                </a:cubicBezTo>
                <a:cubicBezTo>
                  <a:pt x="112" y="480"/>
                  <a:pt x="103" y="486"/>
                  <a:pt x="96" y="494"/>
                </a:cubicBezTo>
                <a:cubicBezTo>
                  <a:pt x="62" y="527"/>
                  <a:pt x="62" y="581"/>
                  <a:pt x="96" y="614"/>
                </a:cubicBezTo>
                <a:cubicBezTo>
                  <a:pt x="129" y="648"/>
                  <a:pt x="183" y="648"/>
                  <a:pt x="216" y="614"/>
                </a:cubicBezTo>
                <a:close/>
              </a:path>
            </a:pathLst>
          </a:custGeom>
          <a:solidFill>
            <a:srgbClr val="E7E7E7"/>
          </a:solidFill>
          <a:ln w="52388" cap="flat">
            <a:solidFill>
              <a:srgbClr val="FAFAF6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6" name="Freeform 303"/>
          <p:cNvSpPr/>
          <p:nvPr/>
        </p:nvSpPr>
        <p:spPr bwMode="auto">
          <a:xfrm>
            <a:off x="5099051" y="2036764"/>
            <a:ext cx="1838325" cy="1838325"/>
          </a:xfrm>
          <a:custGeom>
            <a:avLst/>
            <a:gdLst>
              <a:gd name="T0" fmla="*/ 95 w 710"/>
              <a:gd name="T1" fmla="*/ 215 h 710"/>
              <a:gd name="T2" fmla="*/ 122 w 710"/>
              <a:gd name="T3" fmla="*/ 233 h 710"/>
              <a:gd name="T4" fmla="*/ 0 w 710"/>
              <a:gd name="T5" fmla="*/ 355 h 710"/>
              <a:gd name="T6" fmla="*/ 132 w 710"/>
              <a:gd name="T7" fmla="*/ 486 h 710"/>
              <a:gd name="T8" fmla="*/ 155 w 710"/>
              <a:gd name="T9" fmla="*/ 440 h 710"/>
              <a:gd name="T10" fmla="*/ 276 w 710"/>
              <a:gd name="T11" fmla="*/ 440 h 710"/>
              <a:gd name="T12" fmla="*/ 276 w 710"/>
              <a:gd name="T13" fmla="*/ 561 h 710"/>
              <a:gd name="T14" fmla="*/ 230 w 710"/>
              <a:gd name="T15" fmla="*/ 584 h 710"/>
              <a:gd name="T16" fmla="*/ 355 w 710"/>
              <a:gd name="T17" fmla="*/ 710 h 710"/>
              <a:gd name="T18" fmla="*/ 476 w 710"/>
              <a:gd name="T19" fmla="*/ 588 h 710"/>
              <a:gd name="T20" fmla="*/ 494 w 710"/>
              <a:gd name="T21" fmla="*/ 614 h 710"/>
              <a:gd name="T22" fmla="*/ 615 w 710"/>
              <a:gd name="T23" fmla="*/ 614 h 710"/>
              <a:gd name="T24" fmla="*/ 615 w 710"/>
              <a:gd name="T25" fmla="*/ 494 h 710"/>
              <a:gd name="T26" fmla="*/ 588 w 710"/>
              <a:gd name="T27" fmla="*/ 476 h 710"/>
              <a:gd name="T28" fmla="*/ 710 w 710"/>
              <a:gd name="T29" fmla="*/ 355 h 710"/>
              <a:gd name="T30" fmla="*/ 589 w 710"/>
              <a:gd name="T31" fmla="*/ 233 h 710"/>
              <a:gd name="T32" fmla="*/ 567 w 710"/>
              <a:gd name="T33" fmla="*/ 269 h 710"/>
              <a:gd name="T34" fmla="*/ 447 w 710"/>
              <a:gd name="T35" fmla="*/ 269 h 710"/>
              <a:gd name="T36" fmla="*/ 447 w 710"/>
              <a:gd name="T37" fmla="*/ 149 h 710"/>
              <a:gd name="T38" fmla="*/ 483 w 710"/>
              <a:gd name="T39" fmla="*/ 127 h 710"/>
              <a:gd name="T40" fmla="*/ 355 w 710"/>
              <a:gd name="T41" fmla="*/ 0 h 710"/>
              <a:gd name="T42" fmla="*/ 233 w 710"/>
              <a:gd name="T43" fmla="*/ 121 h 710"/>
              <a:gd name="T44" fmla="*/ 216 w 710"/>
              <a:gd name="T45" fmla="*/ 95 h 710"/>
              <a:gd name="T46" fmla="*/ 95 w 710"/>
              <a:gd name="T47" fmla="*/ 95 h 710"/>
              <a:gd name="T48" fmla="*/ 95 w 710"/>
              <a:gd name="T49" fmla="*/ 21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10" h="710">
                <a:moveTo>
                  <a:pt x="95" y="215"/>
                </a:moveTo>
                <a:cubicBezTo>
                  <a:pt x="103" y="223"/>
                  <a:pt x="112" y="229"/>
                  <a:pt x="122" y="233"/>
                </a:cubicBezTo>
                <a:cubicBezTo>
                  <a:pt x="0" y="355"/>
                  <a:pt x="0" y="355"/>
                  <a:pt x="0" y="355"/>
                </a:cubicBezTo>
                <a:cubicBezTo>
                  <a:pt x="132" y="486"/>
                  <a:pt x="132" y="486"/>
                  <a:pt x="132" y="486"/>
                </a:cubicBezTo>
                <a:cubicBezTo>
                  <a:pt x="134" y="469"/>
                  <a:pt x="142" y="453"/>
                  <a:pt x="155" y="440"/>
                </a:cubicBezTo>
                <a:cubicBezTo>
                  <a:pt x="189" y="407"/>
                  <a:pt x="242" y="407"/>
                  <a:pt x="276" y="440"/>
                </a:cubicBezTo>
                <a:cubicBezTo>
                  <a:pt x="309" y="473"/>
                  <a:pt x="309" y="527"/>
                  <a:pt x="276" y="561"/>
                </a:cubicBezTo>
                <a:cubicBezTo>
                  <a:pt x="263" y="574"/>
                  <a:pt x="247" y="581"/>
                  <a:pt x="230" y="584"/>
                </a:cubicBezTo>
                <a:cubicBezTo>
                  <a:pt x="355" y="710"/>
                  <a:pt x="355" y="710"/>
                  <a:pt x="355" y="710"/>
                </a:cubicBezTo>
                <a:cubicBezTo>
                  <a:pt x="476" y="588"/>
                  <a:pt x="476" y="588"/>
                  <a:pt x="476" y="588"/>
                </a:cubicBezTo>
                <a:cubicBezTo>
                  <a:pt x="481" y="598"/>
                  <a:pt x="487" y="607"/>
                  <a:pt x="494" y="614"/>
                </a:cubicBezTo>
                <a:cubicBezTo>
                  <a:pt x="528" y="648"/>
                  <a:pt x="582" y="648"/>
                  <a:pt x="615" y="614"/>
                </a:cubicBezTo>
                <a:cubicBezTo>
                  <a:pt x="648" y="581"/>
                  <a:pt x="648" y="527"/>
                  <a:pt x="615" y="494"/>
                </a:cubicBezTo>
                <a:cubicBezTo>
                  <a:pt x="607" y="486"/>
                  <a:pt x="598" y="480"/>
                  <a:pt x="588" y="476"/>
                </a:cubicBezTo>
                <a:cubicBezTo>
                  <a:pt x="710" y="355"/>
                  <a:pt x="710" y="355"/>
                  <a:pt x="710" y="355"/>
                </a:cubicBezTo>
                <a:cubicBezTo>
                  <a:pt x="589" y="233"/>
                  <a:pt x="589" y="233"/>
                  <a:pt x="589" y="233"/>
                </a:cubicBezTo>
                <a:cubicBezTo>
                  <a:pt x="585" y="246"/>
                  <a:pt x="578" y="259"/>
                  <a:pt x="567" y="269"/>
                </a:cubicBezTo>
                <a:cubicBezTo>
                  <a:pt x="534" y="302"/>
                  <a:pt x="480" y="302"/>
                  <a:pt x="447" y="269"/>
                </a:cubicBezTo>
                <a:cubicBezTo>
                  <a:pt x="414" y="236"/>
                  <a:pt x="414" y="182"/>
                  <a:pt x="447" y="149"/>
                </a:cubicBezTo>
                <a:cubicBezTo>
                  <a:pt x="457" y="138"/>
                  <a:pt x="470" y="131"/>
                  <a:pt x="483" y="127"/>
                </a:cubicBezTo>
                <a:cubicBezTo>
                  <a:pt x="355" y="0"/>
                  <a:pt x="355" y="0"/>
                  <a:pt x="355" y="0"/>
                </a:cubicBezTo>
                <a:cubicBezTo>
                  <a:pt x="233" y="121"/>
                  <a:pt x="233" y="121"/>
                  <a:pt x="233" y="121"/>
                </a:cubicBezTo>
                <a:cubicBezTo>
                  <a:pt x="229" y="112"/>
                  <a:pt x="223" y="103"/>
                  <a:pt x="216" y="95"/>
                </a:cubicBezTo>
                <a:cubicBezTo>
                  <a:pt x="182" y="62"/>
                  <a:pt x="128" y="62"/>
                  <a:pt x="95" y="95"/>
                </a:cubicBezTo>
                <a:cubicBezTo>
                  <a:pt x="62" y="128"/>
                  <a:pt x="62" y="182"/>
                  <a:pt x="95" y="215"/>
                </a:cubicBezTo>
                <a:close/>
              </a:path>
            </a:pathLst>
          </a:custGeom>
          <a:solidFill>
            <a:srgbClr val="90C7FF"/>
          </a:solidFill>
          <a:ln w="52388" cap="flat">
            <a:solidFill>
              <a:srgbClr val="FAFAF6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618765" y="2499435"/>
            <a:ext cx="24256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 eaLnBrk="0" fontAlgn="base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 this is a sample text. Insert your desired .This is a sample text. Insert your desired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19764" y="4943278"/>
            <a:ext cx="24256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 eaLnBrk="0" fontAlgn="base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 this is a sample text. Insert your desired .This is a sample text. Insert your desired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8937" y="2499435"/>
            <a:ext cx="24256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200" eaLnBrk="0" fontAlgn="base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 this is a sample text. Insert your desired .This is a sample text. Insert your desired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8937" y="4909458"/>
            <a:ext cx="24256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200" eaLnBrk="0" fontAlgn="base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 this is a sample text. Insert your desired .This is a sample text. Insert your desired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任意多边形 315"/>
          <p:cNvSpPr/>
          <p:nvPr/>
        </p:nvSpPr>
        <p:spPr>
          <a:xfrm>
            <a:off x="3463019" y="2374900"/>
            <a:ext cx="1689100" cy="685800"/>
          </a:xfrm>
          <a:custGeom>
            <a:avLst/>
            <a:gdLst>
              <a:gd name="connsiteX0" fmla="*/ 1689100 w 1689100"/>
              <a:gd name="connsiteY0" fmla="*/ 0 h 685800"/>
              <a:gd name="connsiteX1" fmla="*/ 0 w 1689100"/>
              <a:gd name="connsiteY1" fmla="*/ 0 h 685800"/>
              <a:gd name="connsiteX2" fmla="*/ 0 w 16891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9100" h="685800">
                <a:moveTo>
                  <a:pt x="1689100" y="0"/>
                </a:moveTo>
                <a:lnTo>
                  <a:pt x="0" y="0"/>
                </a:lnTo>
                <a:lnTo>
                  <a:pt x="0" y="68580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2" name="任意多边形 316"/>
          <p:cNvSpPr/>
          <p:nvPr/>
        </p:nvSpPr>
        <p:spPr>
          <a:xfrm>
            <a:off x="3438526" y="4711700"/>
            <a:ext cx="1257300" cy="762000"/>
          </a:xfrm>
          <a:custGeom>
            <a:avLst/>
            <a:gdLst>
              <a:gd name="connsiteX0" fmla="*/ 1257300 w 1257300"/>
              <a:gd name="connsiteY0" fmla="*/ 0 h 762000"/>
              <a:gd name="connsiteX1" fmla="*/ 1257300 w 1257300"/>
              <a:gd name="connsiteY1" fmla="*/ 762000 h 762000"/>
              <a:gd name="connsiteX2" fmla="*/ 0 w 1257300"/>
              <a:gd name="connsiteY2" fmla="*/ 762000 h 762000"/>
              <a:gd name="connsiteX3" fmla="*/ 0 w 1257300"/>
              <a:gd name="connsiteY3" fmla="*/ 762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7300" h="762000">
                <a:moveTo>
                  <a:pt x="1257300" y="0"/>
                </a:moveTo>
                <a:lnTo>
                  <a:pt x="1257300" y="762000"/>
                </a:lnTo>
                <a:lnTo>
                  <a:pt x="0" y="762000"/>
                </a:lnTo>
                <a:lnTo>
                  <a:pt x="0" y="7620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3" name="任意多边形 317"/>
          <p:cNvSpPr/>
          <p:nvPr/>
        </p:nvSpPr>
        <p:spPr>
          <a:xfrm>
            <a:off x="7486651" y="2343151"/>
            <a:ext cx="981075" cy="723900"/>
          </a:xfrm>
          <a:custGeom>
            <a:avLst/>
            <a:gdLst>
              <a:gd name="connsiteX0" fmla="*/ 0 w 981075"/>
              <a:gd name="connsiteY0" fmla="*/ 723900 h 723900"/>
              <a:gd name="connsiteX1" fmla="*/ 981075 w 981075"/>
              <a:gd name="connsiteY1" fmla="*/ 723900 h 723900"/>
              <a:gd name="connsiteX2" fmla="*/ 981075 w 981075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075" h="723900">
                <a:moveTo>
                  <a:pt x="0" y="723900"/>
                </a:moveTo>
                <a:lnTo>
                  <a:pt x="981075" y="723900"/>
                </a:lnTo>
                <a:lnTo>
                  <a:pt x="981075" y="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4" name="任意多边形 319"/>
          <p:cNvSpPr/>
          <p:nvPr/>
        </p:nvSpPr>
        <p:spPr>
          <a:xfrm>
            <a:off x="6836230" y="4775202"/>
            <a:ext cx="1654628" cy="653143"/>
          </a:xfrm>
          <a:custGeom>
            <a:avLst/>
            <a:gdLst>
              <a:gd name="connsiteX0" fmla="*/ 0 w 1654628"/>
              <a:gd name="connsiteY0" fmla="*/ 522514 h 653143"/>
              <a:gd name="connsiteX1" fmla="*/ 885371 w 1654628"/>
              <a:gd name="connsiteY1" fmla="*/ 522514 h 653143"/>
              <a:gd name="connsiteX2" fmla="*/ 885371 w 1654628"/>
              <a:gd name="connsiteY2" fmla="*/ 0 h 653143"/>
              <a:gd name="connsiteX3" fmla="*/ 1654628 w 1654628"/>
              <a:gd name="connsiteY3" fmla="*/ 0 h 653143"/>
              <a:gd name="connsiteX4" fmla="*/ 1654628 w 1654628"/>
              <a:gd name="connsiteY4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4628" h="653143">
                <a:moveTo>
                  <a:pt x="0" y="522514"/>
                </a:moveTo>
                <a:lnTo>
                  <a:pt x="885371" y="522514"/>
                </a:lnTo>
                <a:lnTo>
                  <a:pt x="885371" y="0"/>
                </a:lnTo>
                <a:lnTo>
                  <a:pt x="1654628" y="0"/>
                </a:lnTo>
                <a:lnTo>
                  <a:pt x="1654628" y="653143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1945783" y="2130103"/>
            <a:ext cx="1382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</a:t>
            </a:r>
            <a:endParaRPr lang="zh-CN" altLang="en-US" sz="1600" dirty="0"/>
          </a:p>
        </p:txBody>
      </p:sp>
      <p:sp>
        <p:nvSpPr>
          <p:cNvPr id="16" name="任意多边形 321"/>
          <p:cNvSpPr/>
          <p:nvPr/>
        </p:nvSpPr>
        <p:spPr>
          <a:xfrm>
            <a:off x="1016001" y="2476500"/>
            <a:ext cx="2197100" cy="0"/>
          </a:xfrm>
          <a:custGeom>
            <a:avLst/>
            <a:gdLst>
              <a:gd name="connsiteX0" fmla="*/ 0 w 2197100"/>
              <a:gd name="connsiteY0" fmla="*/ 0 h 0"/>
              <a:gd name="connsiteX1" fmla="*/ 2197100 w 2197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7100">
                <a:moveTo>
                  <a:pt x="0" y="0"/>
                </a:moveTo>
                <a:lnTo>
                  <a:pt x="2197100" y="0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45783" y="4555803"/>
            <a:ext cx="1382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</a:t>
            </a:r>
            <a:endParaRPr lang="zh-CN" altLang="en-US" sz="1600" dirty="0"/>
          </a:p>
        </p:txBody>
      </p:sp>
      <p:sp>
        <p:nvSpPr>
          <p:cNvPr id="18" name="任意多边形 323"/>
          <p:cNvSpPr/>
          <p:nvPr/>
        </p:nvSpPr>
        <p:spPr>
          <a:xfrm>
            <a:off x="1016001" y="4902200"/>
            <a:ext cx="2197100" cy="0"/>
          </a:xfrm>
          <a:custGeom>
            <a:avLst/>
            <a:gdLst>
              <a:gd name="connsiteX0" fmla="*/ 0 w 2197100"/>
              <a:gd name="connsiteY0" fmla="*/ 0 h 0"/>
              <a:gd name="connsiteX1" fmla="*/ 2197100 w 2197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7100">
                <a:moveTo>
                  <a:pt x="0" y="0"/>
                </a:moveTo>
                <a:lnTo>
                  <a:pt x="2197100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18767" y="2117403"/>
            <a:ext cx="1382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</a:t>
            </a:r>
            <a:endParaRPr lang="zh-CN" altLang="en-US" sz="1600" dirty="0"/>
          </a:p>
        </p:txBody>
      </p:sp>
      <p:sp>
        <p:nvSpPr>
          <p:cNvPr id="20" name="任意多边形 325"/>
          <p:cNvSpPr/>
          <p:nvPr/>
        </p:nvSpPr>
        <p:spPr>
          <a:xfrm>
            <a:off x="8724901" y="2463800"/>
            <a:ext cx="2197100" cy="0"/>
          </a:xfrm>
          <a:custGeom>
            <a:avLst/>
            <a:gdLst>
              <a:gd name="connsiteX0" fmla="*/ 0 w 2197100"/>
              <a:gd name="connsiteY0" fmla="*/ 0 h 0"/>
              <a:gd name="connsiteX1" fmla="*/ 2197100 w 2197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7100">
                <a:moveTo>
                  <a:pt x="0" y="0"/>
                </a:moveTo>
                <a:lnTo>
                  <a:pt x="2197100" y="0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18767" y="4593903"/>
            <a:ext cx="1382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</a:t>
            </a:r>
            <a:endParaRPr lang="zh-CN" altLang="en-US" sz="1600" dirty="0"/>
          </a:p>
        </p:txBody>
      </p:sp>
      <p:sp>
        <p:nvSpPr>
          <p:cNvPr id="22" name="任意多边形 327"/>
          <p:cNvSpPr/>
          <p:nvPr/>
        </p:nvSpPr>
        <p:spPr>
          <a:xfrm>
            <a:off x="8724901" y="4940300"/>
            <a:ext cx="2197100" cy="0"/>
          </a:xfrm>
          <a:custGeom>
            <a:avLst/>
            <a:gdLst>
              <a:gd name="connsiteX0" fmla="*/ 0 w 2197100"/>
              <a:gd name="connsiteY0" fmla="*/ 0 h 0"/>
              <a:gd name="connsiteX1" fmla="*/ 2197100 w 2197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7100">
                <a:moveTo>
                  <a:pt x="0" y="0"/>
                </a:moveTo>
                <a:lnTo>
                  <a:pt x="2197100" y="0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58748" y="699040"/>
            <a:ext cx="3021101" cy="758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5" b="1" dirty="0"/>
              <a:t>MORE THAN TEMPLATE</a:t>
            </a:r>
            <a:endParaRPr kumimoji="1" lang="en-US" altLang="zh-CN" sz="186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6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06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8"/>
          <p:cNvGrpSpPr/>
          <p:nvPr/>
        </p:nvGrpSpPr>
        <p:grpSpPr>
          <a:xfrm>
            <a:off x="870583" y="491051"/>
            <a:ext cx="1192213" cy="3933583"/>
            <a:chOff x="346652" y="-999884"/>
            <a:chExt cx="1192213" cy="3933583"/>
          </a:xfrm>
        </p:grpSpPr>
        <p:cxnSp>
          <p:nvCxnSpPr>
            <p:cNvPr id="4" name="Straight Connector 76"/>
            <p:cNvCxnSpPr/>
            <p:nvPr/>
          </p:nvCxnSpPr>
          <p:spPr>
            <a:xfrm>
              <a:off x="942759" y="-999884"/>
              <a:ext cx="0" cy="3377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56"/>
            <p:cNvGrpSpPr/>
            <p:nvPr/>
          </p:nvGrpSpPr>
          <p:grpSpPr>
            <a:xfrm>
              <a:off x="346652" y="2184398"/>
              <a:ext cx="1192213" cy="749301"/>
              <a:chOff x="2563018" y="2933699"/>
              <a:chExt cx="1192213" cy="749301"/>
            </a:xfrm>
          </p:grpSpPr>
          <p:sp>
            <p:nvSpPr>
              <p:cNvPr id="6" name="Freeform 7"/>
              <p:cNvSpPr>
                <a:spLocks noEditPoints="1"/>
              </p:cNvSpPr>
              <p:nvPr/>
            </p:nvSpPr>
            <p:spPr bwMode="auto">
              <a:xfrm>
                <a:off x="2563018" y="2947987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solidFill>
                <a:srgbClr val="E7E7E7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" name="Freeform 8"/>
              <p:cNvSpPr/>
              <p:nvPr/>
            </p:nvSpPr>
            <p:spPr bwMode="auto">
              <a:xfrm>
                <a:off x="3172618" y="2933699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grpSp>
        <p:nvGrpSpPr>
          <p:cNvPr id="8" name="Group 66"/>
          <p:cNvGrpSpPr/>
          <p:nvPr/>
        </p:nvGrpSpPr>
        <p:grpSpPr>
          <a:xfrm>
            <a:off x="3790710" y="975868"/>
            <a:ext cx="1192213" cy="4240008"/>
            <a:chOff x="346652" y="-1306309"/>
            <a:chExt cx="1192213" cy="4240008"/>
          </a:xfrm>
        </p:grpSpPr>
        <p:cxnSp>
          <p:nvCxnSpPr>
            <p:cNvPr id="9" name="Straight Connector 81"/>
            <p:cNvCxnSpPr/>
            <p:nvPr/>
          </p:nvCxnSpPr>
          <p:spPr>
            <a:xfrm flipH="1">
              <a:off x="942760" y="-1306309"/>
              <a:ext cx="20090" cy="36836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69"/>
            <p:cNvGrpSpPr/>
            <p:nvPr/>
          </p:nvGrpSpPr>
          <p:grpSpPr>
            <a:xfrm>
              <a:off x="346652" y="2184398"/>
              <a:ext cx="1192213" cy="749301"/>
              <a:chOff x="2563018" y="2933699"/>
              <a:chExt cx="1192213" cy="749301"/>
            </a:xfrm>
          </p:grpSpPr>
          <p:sp>
            <p:nvSpPr>
              <p:cNvPr id="11" name="Freeform 7"/>
              <p:cNvSpPr>
                <a:spLocks noEditPoints="1"/>
              </p:cNvSpPr>
              <p:nvPr/>
            </p:nvSpPr>
            <p:spPr bwMode="auto">
              <a:xfrm>
                <a:off x="2563018" y="2947987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solidFill>
                <a:srgbClr val="E7E7E7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3172618" y="2933699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sp>
        <p:nvSpPr>
          <p:cNvPr id="13" name="Freeform 22"/>
          <p:cNvSpPr/>
          <p:nvPr/>
        </p:nvSpPr>
        <p:spPr bwMode="auto">
          <a:xfrm rot="10800000">
            <a:off x="1599" y="-5473"/>
            <a:ext cx="12190398" cy="2382839"/>
          </a:xfrm>
          <a:custGeom>
            <a:avLst/>
            <a:gdLst/>
            <a:ahLst/>
            <a:cxnLst>
              <a:cxn ang="0">
                <a:pos x="7259" y="1534"/>
              </a:cxn>
              <a:cxn ang="0">
                <a:pos x="7363" y="1497"/>
              </a:cxn>
              <a:cxn ang="0">
                <a:pos x="7491" y="1557"/>
              </a:cxn>
              <a:cxn ang="0">
                <a:pos x="7536" y="1640"/>
              </a:cxn>
              <a:cxn ang="0">
                <a:pos x="7553" y="1617"/>
              </a:cxn>
              <a:cxn ang="0">
                <a:pos x="7578" y="1594"/>
              </a:cxn>
              <a:cxn ang="0">
                <a:pos x="7680" y="1557"/>
              </a:cxn>
              <a:cxn ang="0">
                <a:pos x="7680" y="2002"/>
              </a:cxn>
              <a:cxn ang="0">
                <a:pos x="0" y="2002"/>
              </a:cxn>
              <a:cxn ang="0">
                <a:pos x="0" y="317"/>
              </a:cxn>
              <a:cxn ang="0">
                <a:pos x="164" y="291"/>
              </a:cxn>
              <a:cxn ang="0">
                <a:pos x="501" y="421"/>
              </a:cxn>
              <a:cxn ang="0">
                <a:pos x="601" y="555"/>
              </a:cxn>
              <a:cxn ang="0">
                <a:pos x="642" y="491"/>
              </a:cxn>
              <a:cxn ang="0">
                <a:pos x="789" y="422"/>
              </a:cxn>
              <a:cxn ang="0">
                <a:pos x="896" y="455"/>
              </a:cxn>
              <a:cxn ang="0">
                <a:pos x="1029" y="273"/>
              </a:cxn>
              <a:cxn ang="0">
                <a:pos x="1480" y="93"/>
              </a:cxn>
              <a:cxn ang="0">
                <a:pos x="1932" y="270"/>
              </a:cxn>
              <a:cxn ang="0">
                <a:pos x="2086" y="500"/>
              </a:cxn>
              <a:cxn ang="0">
                <a:pos x="2254" y="259"/>
              </a:cxn>
              <a:cxn ang="0">
                <a:pos x="2858" y="0"/>
              </a:cxn>
              <a:cxn ang="0">
                <a:pos x="3463" y="259"/>
              </a:cxn>
              <a:cxn ang="0">
                <a:pos x="3683" y="644"/>
              </a:cxn>
              <a:cxn ang="0">
                <a:pos x="3834" y="618"/>
              </a:cxn>
              <a:cxn ang="0">
                <a:pos x="4165" y="773"/>
              </a:cxn>
              <a:cxn ang="0">
                <a:pos x="4258" y="919"/>
              </a:cxn>
              <a:cxn ang="0">
                <a:pos x="4839" y="704"/>
              </a:cxn>
              <a:cxn ang="0">
                <a:pos x="5442" y="938"/>
              </a:cxn>
              <a:cxn ang="0">
                <a:pos x="5673" y="1326"/>
              </a:cxn>
              <a:cxn ang="0">
                <a:pos x="6073" y="1168"/>
              </a:cxn>
              <a:cxn ang="0">
                <a:pos x="6495" y="1348"/>
              </a:cxn>
              <a:cxn ang="0">
                <a:pos x="6548" y="1410"/>
              </a:cxn>
              <a:cxn ang="0">
                <a:pos x="6587" y="1363"/>
              </a:cxn>
              <a:cxn ang="0">
                <a:pos x="6873" y="1242"/>
              </a:cxn>
              <a:cxn ang="0">
                <a:pos x="7158" y="1363"/>
              </a:cxn>
              <a:cxn ang="0">
                <a:pos x="7259" y="1534"/>
              </a:cxn>
            </a:cxnLst>
            <a:rect l="0" t="0" r="r" b="b"/>
            <a:pathLst>
              <a:path w="7680" h="2002">
                <a:moveTo>
                  <a:pt x="7259" y="1534"/>
                </a:moveTo>
                <a:cubicBezTo>
                  <a:pt x="7289" y="1509"/>
                  <a:pt x="7324" y="1497"/>
                  <a:pt x="7363" y="1497"/>
                </a:cubicBezTo>
                <a:cubicBezTo>
                  <a:pt x="7413" y="1497"/>
                  <a:pt x="7455" y="1517"/>
                  <a:pt x="7491" y="1557"/>
                </a:cubicBezTo>
                <a:cubicBezTo>
                  <a:pt x="7512" y="1582"/>
                  <a:pt x="7527" y="1609"/>
                  <a:pt x="7536" y="1640"/>
                </a:cubicBezTo>
                <a:cubicBezTo>
                  <a:pt x="7541" y="1632"/>
                  <a:pt x="7547" y="1625"/>
                  <a:pt x="7553" y="1617"/>
                </a:cubicBezTo>
                <a:cubicBezTo>
                  <a:pt x="7561" y="1609"/>
                  <a:pt x="7569" y="1601"/>
                  <a:pt x="7578" y="1594"/>
                </a:cubicBezTo>
                <a:cubicBezTo>
                  <a:pt x="7607" y="1570"/>
                  <a:pt x="7641" y="1557"/>
                  <a:pt x="7680" y="1557"/>
                </a:cubicBezTo>
                <a:cubicBezTo>
                  <a:pt x="7680" y="2002"/>
                  <a:pt x="7680" y="2002"/>
                  <a:pt x="7680" y="2002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317"/>
                  <a:pt x="0" y="317"/>
                  <a:pt x="0" y="317"/>
                </a:cubicBezTo>
                <a:cubicBezTo>
                  <a:pt x="51" y="300"/>
                  <a:pt x="106" y="291"/>
                  <a:pt x="164" y="291"/>
                </a:cubicBezTo>
                <a:cubicBezTo>
                  <a:pt x="296" y="291"/>
                  <a:pt x="408" y="334"/>
                  <a:pt x="501" y="421"/>
                </a:cubicBezTo>
                <a:cubicBezTo>
                  <a:pt x="545" y="462"/>
                  <a:pt x="578" y="507"/>
                  <a:pt x="601" y="555"/>
                </a:cubicBezTo>
                <a:cubicBezTo>
                  <a:pt x="611" y="532"/>
                  <a:pt x="625" y="511"/>
                  <a:pt x="642" y="491"/>
                </a:cubicBezTo>
                <a:cubicBezTo>
                  <a:pt x="682" y="445"/>
                  <a:pt x="732" y="422"/>
                  <a:pt x="789" y="422"/>
                </a:cubicBezTo>
                <a:cubicBezTo>
                  <a:pt x="829" y="422"/>
                  <a:pt x="864" y="433"/>
                  <a:pt x="896" y="455"/>
                </a:cubicBezTo>
                <a:cubicBezTo>
                  <a:pt x="927" y="389"/>
                  <a:pt x="971" y="328"/>
                  <a:pt x="1029" y="273"/>
                </a:cubicBezTo>
                <a:cubicBezTo>
                  <a:pt x="1153" y="154"/>
                  <a:pt x="1304" y="94"/>
                  <a:pt x="1480" y="93"/>
                </a:cubicBezTo>
                <a:cubicBezTo>
                  <a:pt x="1657" y="92"/>
                  <a:pt x="1807" y="151"/>
                  <a:pt x="1932" y="270"/>
                </a:cubicBezTo>
                <a:cubicBezTo>
                  <a:pt x="2004" y="338"/>
                  <a:pt x="2055" y="415"/>
                  <a:pt x="2086" y="500"/>
                </a:cubicBezTo>
                <a:cubicBezTo>
                  <a:pt x="2127" y="413"/>
                  <a:pt x="2183" y="333"/>
                  <a:pt x="2254" y="259"/>
                </a:cubicBezTo>
                <a:cubicBezTo>
                  <a:pt x="2421" y="86"/>
                  <a:pt x="2622" y="0"/>
                  <a:pt x="2858" y="0"/>
                </a:cubicBezTo>
                <a:cubicBezTo>
                  <a:pt x="3095" y="0"/>
                  <a:pt x="3296" y="86"/>
                  <a:pt x="3463" y="259"/>
                </a:cubicBezTo>
                <a:cubicBezTo>
                  <a:pt x="3572" y="372"/>
                  <a:pt x="3646" y="501"/>
                  <a:pt x="3683" y="644"/>
                </a:cubicBezTo>
                <a:cubicBezTo>
                  <a:pt x="3730" y="626"/>
                  <a:pt x="3780" y="618"/>
                  <a:pt x="3834" y="618"/>
                </a:cubicBezTo>
                <a:cubicBezTo>
                  <a:pt x="3963" y="618"/>
                  <a:pt x="4074" y="670"/>
                  <a:pt x="4165" y="773"/>
                </a:cubicBezTo>
                <a:cubicBezTo>
                  <a:pt x="4204" y="818"/>
                  <a:pt x="4235" y="866"/>
                  <a:pt x="4258" y="919"/>
                </a:cubicBezTo>
                <a:cubicBezTo>
                  <a:pt x="4420" y="776"/>
                  <a:pt x="4614" y="704"/>
                  <a:pt x="4839" y="704"/>
                </a:cubicBezTo>
                <a:cubicBezTo>
                  <a:pt x="5075" y="704"/>
                  <a:pt x="5276" y="782"/>
                  <a:pt x="5442" y="938"/>
                </a:cubicBezTo>
                <a:cubicBezTo>
                  <a:pt x="5562" y="1051"/>
                  <a:pt x="5639" y="1180"/>
                  <a:pt x="5673" y="1326"/>
                </a:cubicBezTo>
                <a:cubicBezTo>
                  <a:pt x="5785" y="1221"/>
                  <a:pt x="5918" y="1168"/>
                  <a:pt x="6073" y="1168"/>
                </a:cubicBezTo>
                <a:cubicBezTo>
                  <a:pt x="6238" y="1168"/>
                  <a:pt x="6378" y="1228"/>
                  <a:pt x="6495" y="1348"/>
                </a:cubicBezTo>
                <a:cubicBezTo>
                  <a:pt x="6514" y="1368"/>
                  <a:pt x="6532" y="1388"/>
                  <a:pt x="6548" y="1410"/>
                </a:cubicBezTo>
                <a:cubicBezTo>
                  <a:pt x="6560" y="1393"/>
                  <a:pt x="6573" y="1378"/>
                  <a:pt x="6587" y="1363"/>
                </a:cubicBezTo>
                <a:cubicBezTo>
                  <a:pt x="6666" y="1282"/>
                  <a:pt x="6761" y="1242"/>
                  <a:pt x="6873" y="1242"/>
                </a:cubicBezTo>
                <a:cubicBezTo>
                  <a:pt x="6984" y="1242"/>
                  <a:pt x="7079" y="1282"/>
                  <a:pt x="7158" y="1363"/>
                </a:cubicBezTo>
                <a:cubicBezTo>
                  <a:pt x="7207" y="1414"/>
                  <a:pt x="7240" y="1470"/>
                  <a:pt x="7259" y="1534"/>
                </a:cubicBezTo>
                <a:close/>
              </a:path>
            </a:pathLst>
          </a:custGeom>
          <a:solidFill>
            <a:srgbClr val="90C7FF"/>
          </a:solidFill>
          <a:ln w="9525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4" name="Freeform 23"/>
          <p:cNvSpPr/>
          <p:nvPr/>
        </p:nvSpPr>
        <p:spPr bwMode="auto">
          <a:xfrm rot="10800000">
            <a:off x="1599" y="-5470"/>
            <a:ext cx="12190400" cy="1789113"/>
          </a:xfrm>
          <a:custGeom>
            <a:avLst/>
            <a:gdLst/>
            <a:ahLst/>
            <a:cxnLst>
              <a:cxn ang="0">
                <a:pos x="7609" y="1134"/>
              </a:cxn>
              <a:cxn ang="0">
                <a:pos x="7680" y="1089"/>
              </a:cxn>
              <a:cxn ang="0">
                <a:pos x="7680" y="1503"/>
              </a:cxn>
              <a:cxn ang="0">
                <a:pos x="0" y="1503"/>
              </a:cxn>
              <a:cxn ang="0">
                <a:pos x="0" y="577"/>
              </a:cxn>
              <a:cxn ang="0">
                <a:pos x="32" y="576"/>
              </a:cxn>
              <a:cxn ang="0">
                <a:pos x="337" y="652"/>
              </a:cxn>
              <a:cxn ang="0">
                <a:pos x="411" y="572"/>
              </a:cxn>
              <a:cxn ang="0">
                <a:pos x="765" y="445"/>
              </a:cxn>
              <a:cxn ang="0">
                <a:pos x="892" y="458"/>
              </a:cxn>
              <a:cxn ang="0">
                <a:pos x="890" y="414"/>
              </a:cxn>
              <a:cxn ang="0">
                <a:pos x="1030" y="121"/>
              </a:cxn>
              <a:cxn ang="0">
                <a:pos x="1370" y="0"/>
              </a:cxn>
              <a:cxn ang="0">
                <a:pos x="1710" y="121"/>
              </a:cxn>
              <a:cxn ang="0">
                <a:pos x="1817" y="258"/>
              </a:cxn>
              <a:cxn ang="0">
                <a:pos x="1867" y="211"/>
              </a:cxn>
              <a:cxn ang="0">
                <a:pos x="2379" y="28"/>
              </a:cxn>
              <a:cxn ang="0">
                <a:pos x="2891" y="211"/>
              </a:cxn>
              <a:cxn ang="0">
                <a:pos x="3036" y="384"/>
              </a:cxn>
              <a:cxn ang="0">
                <a:pos x="3189" y="369"/>
              </a:cxn>
              <a:cxn ang="0">
                <a:pos x="3639" y="530"/>
              </a:cxn>
              <a:cxn ang="0">
                <a:pos x="3786" y="723"/>
              </a:cxn>
              <a:cxn ang="0">
                <a:pos x="4120" y="663"/>
              </a:cxn>
              <a:cxn ang="0">
                <a:pos x="4631" y="824"/>
              </a:cxn>
              <a:cxn ang="0">
                <a:pos x="4701" y="885"/>
              </a:cxn>
              <a:cxn ang="0">
                <a:pos x="4843" y="863"/>
              </a:cxn>
              <a:cxn ang="0">
                <a:pos x="5126" y="964"/>
              </a:cxn>
              <a:cxn ang="0">
                <a:pos x="5175" y="1014"/>
              </a:cxn>
              <a:cxn ang="0">
                <a:pos x="5256" y="1008"/>
              </a:cxn>
              <a:cxn ang="0">
                <a:pos x="5531" y="1086"/>
              </a:cxn>
              <a:cxn ang="0">
                <a:pos x="5600" y="1148"/>
              </a:cxn>
              <a:cxn ang="0">
                <a:pos x="5747" y="1115"/>
              </a:cxn>
              <a:cxn ang="0">
                <a:pos x="5950" y="1186"/>
              </a:cxn>
              <a:cxn ang="0">
                <a:pos x="5953" y="1184"/>
              </a:cxn>
              <a:cxn ang="0">
                <a:pos x="6263" y="1109"/>
              </a:cxn>
              <a:cxn ang="0">
                <a:pos x="6398" y="1120"/>
              </a:cxn>
              <a:cxn ang="0">
                <a:pos x="6479" y="1030"/>
              </a:cxn>
              <a:cxn ang="0">
                <a:pos x="6822" y="908"/>
              </a:cxn>
              <a:cxn ang="0">
                <a:pos x="7165" y="1030"/>
              </a:cxn>
              <a:cxn ang="0">
                <a:pos x="7289" y="1210"/>
              </a:cxn>
              <a:cxn ang="0">
                <a:pos x="7387" y="1191"/>
              </a:cxn>
              <a:cxn ang="0">
                <a:pos x="7537" y="1241"/>
              </a:cxn>
              <a:cxn ang="0">
                <a:pos x="7609" y="1134"/>
              </a:cxn>
            </a:cxnLst>
            <a:rect l="0" t="0" r="r" b="b"/>
            <a:pathLst>
              <a:path w="7680" h="1503">
                <a:moveTo>
                  <a:pt x="7609" y="1134"/>
                </a:moveTo>
                <a:cubicBezTo>
                  <a:pt x="7631" y="1115"/>
                  <a:pt x="7655" y="1100"/>
                  <a:pt x="7680" y="1089"/>
                </a:cubicBezTo>
                <a:cubicBezTo>
                  <a:pt x="7680" y="1503"/>
                  <a:pt x="7680" y="1503"/>
                  <a:pt x="7680" y="1503"/>
                </a:cubicBezTo>
                <a:cubicBezTo>
                  <a:pt x="0" y="1503"/>
                  <a:pt x="0" y="1503"/>
                  <a:pt x="0" y="1503"/>
                </a:cubicBezTo>
                <a:cubicBezTo>
                  <a:pt x="0" y="577"/>
                  <a:pt x="0" y="577"/>
                  <a:pt x="0" y="577"/>
                </a:cubicBezTo>
                <a:cubicBezTo>
                  <a:pt x="11" y="577"/>
                  <a:pt x="21" y="576"/>
                  <a:pt x="32" y="576"/>
                </a:cubicBezTo>
                <a:cubicBezTo>
                  <a:pt x="146" y="576"/>
                  <a:pt x="247" y="602"/>
                  <a:pt x="337" y="652"/>
                </a:cubicBezTo>
                <a:cubicBezTo>
                  <a:pt x="357" y="624"/>
                  <a:pt x="382" y="597"/>
                  <a:pt x="411" y="572"/>
                </a:cubicBezTo>
                <a:cubicBezTo>
                  <a:pt x="509" y="487"/>
                  <a:pt x="627" y="445"/>
                  <a:pt x="765" y="445"/>
                </a:cubicBezTo>
                <a:cubicBezTo>
                  <a:pt x="810" y="445"/>
                  <a:pt x="852" y="450"/>
                  <a:pt x="892" y="458"/>
                </a:cubicBezTo>
                <a:cubicBezTo>
                  <a:pt x="890" y="444"/>
                  <a:pt x="890" y="429"/>
                  <a:pt x="890" y="414"/>
                </a:cubicBezTo>
                <a:cubicBezTo>
                  <a:pt x="890" y="300"/>
                  <a:pt x="937" y="202"/>
                  <a:pt x="1030" y="121"/>
                </a:cubicBezTo>
                <a:cubicBezTo>
                  <a:pt x="1124" y="40"/>
                  <a:pt x="1238" y="0"/>
                  <a:pt x="1370" y="0"/>
                </a:cubicBezTo>
                <a:cubicBezTo>
                  <a:pt x="1503" y="0"/>
                  <a:pt x="1616" y="40"/>
                  <a:pt x="1710" y="121"/>
                </a:cubicBezTo>
                <a:cubicBezTo>
                  <a:pt x="1758" y="162"/>
                  <a:pt x="1794" y="208"/>
                  <a:pt x="1817" y="258"/>
                </a:cubicBezTo>
                <a:cubicBezTo>
                  <a:pt x="1833" y="242"/>
                  <a:pt x="1849" y="226"/>
                  <a:pt x="1867" y="211"/>
                </a:cubicBezTo>
                <a:cubicBezTo>
                  <a:pt x="2009" y="89"/>
                  <a:pt x="2179" y="28"/>
                  <a:pt x="2379" y="28"/>
                </a:cubicBezTo>
                <a:cubicBezTo>
                  <a:pt x="2579" y="28"/>
                  <a:pt x="2750" y="89"/>
                  <a:pt x="2891" y="211"/>
                </a:cubicBezTo>
                <a:cubicBezTo>
                  <a:pt x="2953" y="264"/>
                  <a:pt x="3001" y="321"/>
                  <a:pt x="3036" y="384"/>
                </a:cubicBezTo>
                <a:cubicBezTo>
                  <a:pt x="3084" y="374"/>
                  <a:pt x="3135" y="369"/>
                  <a:pt x="3189" y="369"/>
                </a:cubicBezTo>
                <a:cubicBezTo>
                  <a:pt x="3365" y="369"/>
                  <a:pt x="3515" y="423"/>
                  <a:pt x="3639" y="530"/>
                </a:cubicBezTo>
                <a:cubicBezTo>
                  <a:pt x="3706" y="588"/>
                  <a:pt x="3755" y="652"/>
                  <a:pt x="3786" y="723"/>
                </a:cubicBezTo>
                <a:cubicBezTo>
                  <a:pt x="3887" y="683"/>
                  <a:pt x="3998" y="663"/>
                  <a:pt x="4120" y="663"/>
                </a:cubicBezTo>
                <a:cubicBezTo>
                  <a:pt x="4320" y="663"/>
                  <a:pt x="4490" y="717"/>
                  <a:pt x="4631" y="824"/>
                </a:cubicBezTo>
                <a:cubicBezTo>
                  <a:pt x="4657" y="844"/>
                  <a:pt x="4680" y="864"/>
                  <a:pt x="4701" y="885"/>
                </a:cubicBezTo>
                <a:cubicBezTo>
                  <a:pt x="4745" y="870"/>
                  <a:pt x="4792" y="863"/>
                  <a:pt x="4843" y="863"/>
                </a:cubicBezTo>
                <a:cubicBezTo>
                  <a:pt x="4954" y="863"/>
                  <a:pt x="5048" y="897"/>
                  <a:pt x="5126" y="964"/>
                </a:cubicBezTo>
                <a:cubicBezTo>
                  <a:pt x="5144" y="980"/>
                  <a:pt x="5161" y="997"/>
                  <a:pt x="5175" y="1014"/>
                </a:cubicBezTo>
                <a:cubicBezTo>
                  <a:pt x="5201" y="1010"/>
                  <a:pt x="5228" y="1008"/>
                  <a:pt x="5256" y="1008"/>
                </a:cubicBezTo>
                <a:cubicBezTo>
                  <a:pt x="5363" y="1008"/>
                  <a:pt x="5455" y="1034"/>
                  <a:pt x="5531" y="1086"/>
                </a:cubicBezTo>
                <a:cubicBezTo>
                  <a:pt x="5559" y="1105"/>
                  <a:pt x="5582" y="1126"/>
                  <a:pt x="5600" y="1148"/>
                </a:cubicBezTo>
                <a:cubicBezTo>
                  <a:pt x="5644" y="1126"/>
                  <a:pt x="5692" y="1115"/>
                  <a:pt x="5747" y="1115"/>
                </a:cubicBezTo>
                <a:cubicBezTo>
                  <a:pt x="5826" y="1115"/>
                  <a:pt x="5894" y="1139"/>
                  <a:pt x="5950" y="1186"/>
                </a:cubicBezTo>
                <a:cubicBezTo>
                  <a:pt x="5951" y="1185"/>
                  <a:pt x="5952" y="1185"/>
                  <a:pt x="5953" y="1184"/>
                </a:cubicBezTo>
                <a:cubicBezTo>
                  <a:pt x="6039" y="1134"/>
                  <a:pt x="6142" y="1109"/>
                  <a:pt x="6263" y="1109"/>
                </a:cubicBezTo>
                <a:cubicBezTo>
                  <a:pt x="6311" y="1109"/>
                  <a:pt x="6356" y="1113"/>
                  <a:pt x="6398" y="1120"/>
                </a:cubicBezTo>
                <a:cubicBezTo>
                  <a:pt x="6420" y="1088"/>
                  <a:pt x="6447" y="1058"/>
                  <a:pt x="6479" y="1030"/>
                </a:cubicBezTo>
                <a:cubicBezTo>
                  <a:pt x="6574" y="949"/>
                  <a:pt x="6688" y="908"/>
                  <a:pt x="6822" y="908"/>
                </a:cubicBezTo>
                <a:cubicBezTo>
                  <a:pt x="6956" y="908"/>
                  <a:pt x="7070" y="949"/>
                  <a:pt x="7165" y="1030"/>
                </a:cubicBezTo>
                <a:cubicBezTo>
                  <a:pt x="7226" y="1083"/>
                  <a:pt x="7267" y="1143"/>
                  <a:pt x="7289" y="1210"/>
                </a:cubicBezTo>
                <a:cubicBezTo>
                  <a:pt x="7319" y="1197"/>
                  <a:pt x="7351" y="1191"/>
                  <a:pt x="7387" y="1191"/>
                </a:cubicBezTo>
                <a:cubicBezTo>
                  <a:pt x="7445" y="1191"/>
                  <a:pt x="7495" y="1208"/>
                  <a:pt x="7537" y="1241"/>
                </a:cubicBezTo>
                <a:cubicBezTo>
                  <a:pt x="7549" y="1201"/>
                  <a:pt x="7573" y="1165"/>
                  <a:pt x="7609" y="1134"/>
                </a:cubicBezTo>
                <a:close/>
              </a:path>
            </a:pathLst>
          </a:custGeom>
          <a:solidFill>
            <a:srgbClr val="E7E7E7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grpSp>
        <p:nvGrpSpPr>
          <p:cNvPr id="15" name="Group 105"/>
          <p:cNvGrpSpPr/>
          <p:nvPr/>
        </p:nvGrpSpPr>
        <p:grpSpPr>
          <a:xfrm>
            <a:off x="10174819" y="1488343"/>
            <a:ext cx="1192213" cy="3011871"/>
            <a:chOff x="346652" y="-78172"/>
            <a:chExt cx="1192213" cy="3011871"/>
          </a:xfrm>
        </p:grpSpPr>
        <p:cxnSp>
          <p:nvCxnSpPr>
            <p:cNvPr id="16" name="Straight Connector 88"/>
            <p:cNvCxnSpPr/>
            <p:nvPr/>
          </p:nvCxnSpPr>
          <p:spPr>
            <a:xfrm>
              <a:off x="942759" y="-78172"/>
              <a:ext cx="0" cy="2455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08"/>
            <p:cNvGrpSpPr/>
            <p:nvPr/>
          </p:nvGrpSpPr>
          <p:grpSpPr>
            <a:xfrm>
              <a:off x="346652" y="2184398"/>
              <a:ext cx="1192213" cy="749301"/>
              <a:chOff x="2563018" y="2933699"/>
              <a:chExt cx="1192213" cy="749301"/>
            </a:xfrm>
          </p:grpSpPr>
          <p:sp>
            <p:nvSpPr>
              <p:cNvPr id="18" name="Freeform 7"/>
              <p:cNvSpPr>
                <a:spLocks noEditPoints="1"/>
              </p:cNvSpPr>
              <p:nvPr/>
            </p:nvSpPr>
            <p:spPr bwMode="auto">
              <a:xfrm>
                <a:off x="2563018" y="2947987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solidFill>
                <a:srgbClr val="E7E7E7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/>
              <p:nvPr/>
            </p:nvSpPr>
            <p:spPr bwMode="auto">
              <a:xfrm>
                <a:off x="3172618" y="2933699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grpSp>
        <p:nvGrpSpPr>
          <p:cNvPr id="32" name="Group 90"/>
          <p:cNvGrpSpPr/>
          <p:nvPr/>
        </p:nvGrpSpPr>
        <p:grpSpPr>
          <a:xfrm>
            <a:off x="6710149" y="1476708"/>
            <a:ext cx="1192213" cy="4008771"/>
            <a:chOff x="346652" y="-1075072"/>
            <a:chExt cx="1192213" cy="4008771"/>
          </a:xfrm>
        </p:grpSpPr>
        <p:cxnSp>
          <p:nvCxnSpPr>
            <p:cNvPr id="33" name="Straight Connector 111"/>
            <p:cNvCxnSpPr/>
            <p:nvPr/>
          </p:nvCxnSpPr>
          <p:spPr>
            <a:xfrm flipH="1">
              <a:off x="942760" y="-1075072"/>
              <a:ext cx="13492" cy="34524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93"/>
            <p:cNvGrpSpPr/>
            <p:nvPr/>
          </p:nvGrpSpPr>
          <p:grpSpPr>
            <a:xfrm>
              <a:off x="346652" y="2184398"/>
              <a:ext cx="1192213" cy="749301"/>
              <a:chOff x="2563018" y="2933699"/>
              <a:chExt cx="1192213" cy="749301"/>
            </a:xfrm>
          </p:grpSpPr>
          <p:sp>
            <p:nvSpPr>
              <p:cNvPr id="35" name="Freeform 7"/>
              <p:cNvSpPr>
                <a:spLocks noEditPoints="1"/>
              </p:cNvSpPr>
              <p:nvPr/>
            </p:nvSpPr>
            <p:spPr bwMode="auto">
              <a:xfrm>
                <a:off x="2563018" y="2947987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solidFill>
                <a:srgbClr val="E7E7E7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3172618" y="2933699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grpSp>
        <p:nvGrpSpPr>
          <p:cNvPr id="37" name="Group 121"/>
          <p:cNvGrpSpPr/>
          <p:nvPr/>
        </p:nvGrpSpPr>
        <p:grpSpPr>
          <a:xfrm>
            <a:off x="4121704" y="4730560"/>
            <a:ext cx="549275" cy="387351"/>
            <a:chOff x="6310313" y="3435350"/>
            <a:chExt cx="549275" cy="387350"/>
          </a:xfrm>
          <a:solidFill>
            <a:srgbClr val="211D35"/>
          </a:solidFill>
        </p:grpSpPr>
        <p:sp>
          <p:nvSpPr>
            <p:cNvPr id="38" name="Freeform 30"/>
            <p:cNvSpPr>
              <a:spLocks noEditPoints="1"/>
            </p:cNvSpPr>
            <p:nvPr/>
          </p:nvSpPr>
          <p:spPr bwMode="auto">
            <a:xfrm>
              <a:off x="6372226" y="3543300"/>
              <a:ext cx="434975" cy="63500"/>
            </a:xfrm>
            <a:custGeom>
              <a:avLst/>
              <a:gdLst/>
              <a:ahLst/>
              <a:cxnLst>
                <a:cxn ang="0">
                  <a:pos x="267" y="0"/>
                </a:cxn>
                <a:cxn ang="0">
                  <a:pos x="3" y="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74" y="40"/>
                </a:cxn>
                <a:cxn ang="0">
                  <a:pos x="267" y="0"/>
                </a:cxn>
                <a:cxn ang="0">
                  <a:pos x="56" y="34"/>
                </a:cxn>
                <a:cxn ang="0">
                  <a:pos x="49" y="34"/>
                </a:cxn>
                <a:cxn ang="0">
                  <a:pos x="51" y="7"/>
                </a:cxn>
                <a:cxn ang="0">
                  <a:pos x="60" y="7"/>
                </a:cxn>
                <a:cxn ang="0">
                  <a:pos x="56" y="34"/>
                </a:cxn>
                <a:cxn ang="0">
                  <a:pos x="137" y="33"/>
                </a:cxn>
                <a:cxn ang="0">
                  <a:pos x="128" y="33"/>
                </a:cxn>
                <a:cxn ang="0">
                  <a:pos x="128" y="5"/>
                </a:cxn>
                <a:cxn ang="0">
                  <a:pos x="137" y="5"/>
                </a:cxn>
                <a:cxn ang="0">
                  <a:pos x="137" y="33"/>
                </a:cxn>
                <a:cxn ang="0">
                  <a:pos x="205" y="34"/>
                </a:cxn>
                <a:cxn ang="0">
                  <a:pos x="203" y="7"/>
                </a:cxn>
                <a:cxn ang="0">
                  <a:pos x="210" y="7"/>
                </a:cxn>
                <a:cxn ang="0">
                  <a:pos x="214" y="34"/>
                </a:cxn>
                <a:cxn ang="0">
                  <a:pos x="205" y="34"/>
                </a:cxn>
                <a:cxn ang="0">
                  <a:pos x="205" y="34"/>
                </a:cxn>
                <a:cxn ang="0">
                  <a:pos x="205" y="34"/>
                </a:cxn>
              </a:cxnLst>
              <a:rect l="0" t="0" r="r" b="b"/>
              <a:pathLst>
                <a:path w="274" h="40">
                  <a:moveTo>
                    <a:pt x="267" y="0"/>
                  </a:moveTo>
                  <a:lnTo>
                    <a:pt x="3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74" y="40"/>
                  </a:lnTo>
                  <a:lnTo>
                    <a:pt x="267" y="0"/>
                  </a:lnTo>
                  <a:close/>
                  <a:moveTo>
                    <a:pt x="56" y="34"/>
                  </a:moveTo>
                  <a:lnTo>
                    <a:pt x="49" y="34"/>
                  </a:lnTo>
                  <a:lnTo>
                    <a:pt x="51" y="7"/>
                  </a:lnTo>
                  <a:lnTo>
                    <a:pt x="60" y="7"/>
                  </a:lnTo>
                  <a:lnTo>
                    <a:pt x="56" y="34"/>
                  </a:lnTo>
                  <a:close/>
                  <a:moveTo>
                    <a:pt x="137" y="33"/>
                  </a:moveTo>
                  <a:lnTo>
                    <a:pt x="128" y="33"/>
                  </a:lnTo>
                  <a:lnTo>
                    <a:pt x="128" y="5"/>
                  </a:lnTo>
                  <a:lnTo>
                    <a:pt x="137" y="5"/>
                  </a:lnTo>
                  <a:lnTo>
                    <a:pt x="137" y="33"/>
                  </a:lnTo>
                  <a:close/>
                  <a:moveTo>
                    <a:pt x="205" y="34"/>
                  </a:moveTo>
                  <a:lnTo>
                    <a:pt x="203" y="7"/>
                  </a:lnTo>
                  <a:lnTo>
                    <a:pt x="210" y="7"/>
                  </a:lnTo>
                  <a:lnTo>
                    <a:pt x="214" y="34"/>
                  </a:lnTo>
                  <a:lnTo>
                    <a:pt x="205" y="34"/>
                  </a:lnTo>
                  <a:close/>
                  <a:moveTo>
                    <a:pt x="205" y="34"/>
                  </a:moveTo>
                  <a:lnTo>
                    <a:pt x="205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auto">
            <a:xfrm>
              <a:off x="6372226" y="3543300"/>
              <a:ext cx="434975" cy="63500"/>
            </a:xfrm>
            <a:custGeom>
              <a:avLst/>
              <a:gdLst/>
              <a:ahLst/>
              <a:cxnLst>
                <a:cxn ang="0">
                  <a:pos x="267" y="0"/>
                </a:cxn>
                <a:cxn ang="0">
                  <a:pos x="3" y="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74" y="40"/>
                </a:cxn>
                <a:cxn ang="0">
                  <a:pos x="267" y="0"/>
                </a:cxn>
                <a:cxn ang="0">
                  <a:pos x="56" y="34"/>
                </a:cxn>
                <a:cxn ang="0">
                  <a:pos x="49" y="34"/>
                </a:cxn>
                <a:cxn ang="0">
                  <a:pos x="51" y="7"/>
                </a:cxn>
                <a:cxn ang="0">
                  <a:pos x="60" y="7"/>
                </a:cxn>
                <a:cxn ang="0">
                  <a:pos x="56" y="34"/>
                </a:cxn>
                <a:cxn ang="0">
                  <a:pos x="137" y="33"/>
                </a:cxn>
                <a:cxn ang="0">
                  <a:pos x="128" y="33"/>
                </a:cxn>
                <a:cxn ang="0">
                  <a:pos x="128" y="5"/>
                </a:cxn>
                <a:cxn ang="0">
                  <a:pos x="137" y="5"/>
                </a:cxn>
                <a:cxn ang="0">
                  <a:pos x="137" y="33"/>
                </a:cxn>
                <a:cxn ang="0">
                  <a:pos x="205" y="34"/>
                </a:cxn>
                <a:cxn ang="0">
                  <a:pos x="203" y="7"/>
                </a:cxn>
                <a:cxn ang="0">
                  <a:pos x="210" y="7"/>
                </a:cxn>
                <a:cxn ang="0">
                  <a:pos x="214" y="34"/>
                </a:cxn>
                <a:cxn ang="0">
                  <a:pos x="205" y="34"/>
                </a:cxn>
                <a:cxn ang="0">
                  <a:pos x="205" y="34"/>
                </a:cxn>
                <a:cxn ang="0">
                  <a:pos x="205" y="34"/>
                </a:cxn>
              </a:cxnLst>
              <a:rect l="0" t="0" r="r" b="b"/>
              <a:pathLst>
                <a:path w="274" h="40">
                  <a:moveTo>
                    <a:pt x="267" y="0"/>
                  </a:moveTo>
                  <a:lnTo>
                    <a:pt x="3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74" y="40"/>
                  </a:lnTo>
                  <a:lnTo>
                    <a:pt x="267" y="0"/>
                  </a:lnTo>
                  <a:moveTo>
                    <a:pt x="56" y="34"/>
                  </a:moveTo>
                  <a:lnTo>
                    <a:pt x="49" y="34"/>
                  </a:lnTo>
                  <a:lnTo>
                    <a:pt x="51" y="7"/>
                  </a:lnTo>
                  <a:lnTo>
                    <a:pt x="60" y="7"/>
                  </a:lnTo>
                  <a:lnTo>
                    <a:pt x="56" y="34"/>
                  </a:lnTo>
                  <a:moveTo>
                    <a:pt x="137" y="33"/>
                  </a:moveTo>
                  <a:lnTo>
                    <a:pt x="128" y="33"/>
                  </a:lnTo>
                  <a:lnTo>
                    <a:pt x="128" y="5"/>
                  </a:lnTo>
                  <a:lnTo>
                    <a:pt x="137" y="5"/>
                  </a:lnTo>
                  <a:lnTo>
                    <a:pt x="137" y="33"/>
                  </a:lnTo>
                  <a:moveTo>
                    <a:pt x="205" y="34"/>
                  </a:moveTo>
                  <a:lnTo>
                    <a:pt x="203" y="7"/>
                  </a:lnTo>
                  <a:lnTo>
                    <a:pt x="210" y="7"/>
                  </a:lnTo>
                  <a:lnTo>
                    <a:pt x="214" y="34"/>
                  </a:lnTo>
                  <a:lnTo>
                    <a:pt x="205" y="34"/>
                  </a:lnTo>
                  <a:moveTo>
                    <a:pt x="205" y="34"/>
                  </a:moveTo>
                  <a:lnTo>
                    <a:pt x="205" y="3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32"/>
            <p:cNvSpPr>
              <a:spLocks noEditPoints="1"/>
            </p:cNvSpPr>
            <p:nvPr/>
          </p:nvSpPr>
          <p:spPr bwMode="auto">
            <a:xfrm>
              <a:off x="6380163" y="3473450"/>
              <a:ext cx="415925" cy="53975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6" y="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62" y="34"/>
                </a:cxn>
                <a:cxn ang="0">
                  <a:pos x="255" y="0"/>
                </a:cxn>
                <a:cxn ang="0">
                  <a:pos x="57" y="31"/>
                </a:cxn>
                <a:cxn ang="0">
                  <a:pos x="48" y="31"/>
                </a:cxn>
                <a:cxn ang="0">
                  <a:pos x="51" y="3"/>
                </a:cxn>
                <a:cxn ang="0">
                  <a:pos x="60" y="3"/>
                </a:cxn>
                <a:cxn ang="0">
                  <a:pos x="57" y="31"/>
                </a:cxn>
                <a:cxn ang="0">
                  <a:pos x="132" y="31"/>
                </a:cxn>
                <a:cxn ang="0">
                  <a:pos x="123" y="31"/>
                </a:cxn>
                <a:cxn ang="0">
                  <a:pos x="123" y="3"/>
                </a:cxn>
                <a:cxn ang="0">
                  <a:pos x="132" y="3"/>
                </a:cxn>
                <a:cxn ang="0">
                  <a:pos x="132" y="31"/>
                </a:cxn>
                <a:cxn ang="0">
                  <a:pos x="196" y="31"/>
                </a:cxn>
                <a:cxn ang="0">
                  <a:pos x="192" y="3"/>
                </a:cxn>
                <a:cxn ang="0">
                  <a:pos x="201" y="3"/>
                </a:cxn>
                <a:cxn ang="0">
                  <a:pos x="203" y="31"/>
                </a:cxn>
                <a:cxn ang="0">
                  <a:pos x="196" y="31"/>
                </a:cxn>
                <a:cxn ang="0">
                  <a:pos x="196" y="31"/>
                </a:cxn>
                <a:cxn ang="0">
                  <a:pos x="196" y="31"/>
                </a:cxn>
              </a:cxnLst>
              <a:rect l="0" t="0" r="r" b="b"/>
              <a:pathLst>
                <a:path w="262" h="34">
                  <a:moveTo>
                    <a:pt x="255" y="0"/>
                  </a:moveTo>
                  <a:lnTo>
                    <a:pt x="6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62" y="34"/>
                  </a:lnTo>
                  <a:lnTo>
                    <a:pt x="255" y="0"/>
                  </a:lnTo>
                  <a:close/>
                  <a:moveTo>
                    <a:pt x="57" y="31"/>
                  </a:moveTo>
                  <a:lnTo>
                    <a:pt x="48" y="31"/>
                  </a:lnTo>
                  <a:lnTo>
                    <a:pt x="51" y="3"/>
                  </a:lnTo>
                  <a:lnTo>
                    <a:pt x="60" y="3"/>
                  </a:lnTo>
                  <a:lnTo>
                    <a:pt x="57" y="31"/>
                  </a:lnTo>
                  <a:close/>
                  <a:moveTo>
                    <a:pt x="132" y="31"/>
                  </a:moveTo>
                  <a:lnTo>
                    <a:pt x="123" y="31"/>
                  </a:lnTo>
                  <a:lnTo>
                    <a:pt x="123" y="3"/>
                  </a:lnTo>
                  <a:lnTo>
                    <a:pt x="132" y="3"/>
                  </a:lnTo>
                  <a:lnTo>
                    <a:pt x="132" y="31"/>
                  </a:lnTo>
                  <a:close/>
                  <a:moveTo>
                    <a:pt x="196" y="31"/>
                  </a:moveTo>
                  <a:lnTo>
                    <a:pt x="192" y="3"/>
                  </a:lnTo>
                  <a:lnTo>
                    <a:pt x="201" y="3"/>
                  </a:lnTo>
                  <a:lnTo>
                    <a:pt x="203" y="31"/>
                  </a:lnTo>
                  <a:lnTo>
                    <a:pt x="196" y="31"/>
                  </a:lnTo>
                  <a:close/>
                  <a:moveTo>
                    <a:pt x="196" y="31"/>
                  </a:moveTo>
                  <a:lnTo>
                    <a:pt x="196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33"/>
            <p:cNvSpPr>
              <a:spLocks noEditPoints="1"/>
            </p:cNvSpPr>
            <p:nvPr/>
          </p:nvSpPr>
          <p:spPr bwMode="auto">
            <a:xfrm>
              <a:off x="6380163" y="3473450"/>
              <a:ext cx="415925" cy="53975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6" y="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62" y="34"/>
                </a:cxn>
                <a:cxn ang="0">
                  <a:pos x="255" y="0"/>
                </a:cxn>
                <a:cxn ang="0">
                  <a:pos x="57" y="31"/>
                </a:cxn>
                <a:cxn ang="0">
                  <a:pos x="48" y="31"/>
                </a:cxn>
                <a:cxn ang="0">
                  <a:pos x="51" y="3"/>
                </a:cxn>
                <a:cxn ang="0">
                  <a:pos x="60" y="3"/>
                </a:cxn>
                <a:cxn ang="0">
                  <a:pos x="57" y="31"/>
                </a:cxn>
                <a:cxn ang="0">
                  <a:pos x="132" y="31"/>
                </a:cxn>
                <a:cxn ang="0">
                  <a:pos x="123" y="31"/>
                </a:cxn>
                <a:cxn ang="0">
                  <a:pos x="123" y="3"/>
                </a:cxn>
                <a:cxn ang="0">
                  <a:pos x="132" y="3"/>
                </a:cxn>
                <a:cxn ang="0">
                  <a:pos x="132" y="31"/>
                </a:cxn>
                <a:cxn ang="0">
                  <a:pos x="196" y="31"/>
                </a:cxn>
                <a:cxn ang="0">
                  <a:pos x="192" y="3"/>
                </a:cxn>
                <a:cxn ang="0">
                  <a:pos x="201" y="3"/>
                </a:cxn>
                <a:cxn ang="0">
                  <a:pos x="203" y="31"/>
                </a:cxn>
                <a:cxn ang="0">
                  <a:pos x="196" y="31"/>
                </a:cxn>
                <a:cxn ang="0">
                  <a:pos x="196" y="31"/>
                </a:cxn>
                <a:cxn ang="0">
                  <a:pos x="196" y="31"/>
                </a:cxn>
              </a:cxnLst>
              <a:rect l="0" t="0" r="r" b="b"/>
              <a:pathLst>
                <a:path w="262" h="34">
                  <a:moveTo>
                    <a:pt x="255" y="0"/>
                  </a:moveTo>
                  <a:lnTo>
                    <a:pt x="6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62" y="34"/>
                  </a:lnTo>
                  <a:lnTo>
                    <a:pt x="255" y="0"/>
                  </a:lnTo>
                  <a:moveTo>
                    <a:pt x="57" y="31"/>
                  </a:moveTo>
                  <a:lnTo>
                    <a:pt x="48" y="31"/>
                  </a:lnTo>
                  <a:lnTo>
                    <a:pt x="51" y="3"/>
                  </a:lnTo>
                  <a:lnTo>
                    <a:pt x="60" y="3"/>
                  </a:lnTo>
                  <a:lnTo>
                    <a:pt x="57" y="31"/>
                  </a:lnTo>
                  <a:moveTo>
                    <a:pt x="132" y="31"/>
                  </a:moveTo>
                  <a:lnTo>
                    <a:pt x="123" y="31"/>
                  </a:lnTo>
                  <a:lnTo>
                    <a:pt x="123" y="3"/>
                  </a:lnTo>
                  <a:lnTo>
                    <a:pt x="132" y="3"/>
                  </a:lnTo>
                  <a:lnTo>
                    <a:pt x="132" y="31"/>
                  </a:lnTo>
                  <a:moveTo>
                    <a:pt x="196" y="31"/>
                  </a:moveTo>
                  <a:lnTo>
                    <a:pt x="192" y="3"/>
                  </a:lnTo>
                  <a:lnTo>
                    <a:pt x="201" y="3"/>
                  </a:lnTo>
                  <a:lnTo>
                    <a:pt x="203" y="31"/>
                  </a:lnTo>
                  <a:lnTo>
                    <a:pt x="196" y="31"/>
                  </a:lnTo>
                  <a:moveTo>
                    <a:pt x="196" y="31"/>
                  </a:moveTo>
                  <a:lnTo>
                    <a:pt x="196" y="31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34"/>
            <p:cNvSpPr>
              <a:spLocks noEditPoints="1"/>
            </p:cNvSpPr>
            <p:nvPr/>
          </p:nvSpPr>
          <p:spPr bwMode="auto">
            <a:xfrm>
              <a:off x="6362701" y="3621088"/>
              <a:ext cx="455613" cy="555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287" y="35"/>
                </a:cxn>
                <a:cxn ang="0">
                  <a:pos x="282" y="0"/>
                </a:cxn>
                <a:cxn ang="0">
                  <a:pos x="4" y="0"/>
                </a:cxn>
                <a:cxn ang="0">
                  <a:pos x="57" y="31"/>
                </a:cxn>
                <a:cxn ang="0">
                  <a:pos x="50" y="31"/>
                </a:cxn>
                <a:cxn ang="0">
                  <a:pos x="51" y="4"/>
                </a:cxn>
                <a:cxn ang="0">
                  <a:pos x="61" y="4"/>
                </a:cxn>
                <a:cxn ang="0">
                  <a:pos x="57" y="31"/>
                </a:cxn>
                <a:cxn ang="0">
                  <a:pos x="143" y="33"/>
                </a:cxn>
                <a:cxn ang="0">
                  <a:pos x="134" y="33"/>
                </a:cxn>
                <a:cxn ang="0">
                  <a:pos x="134" y="6"/>
                </a:cxn>
                <a:cxn ang="0">
                  <a:pos x="143" y="6"/>
                </a:cxn>
                <a:cxn ang="0">
                  <a:pos x="143" y="33"/>
                </a:cxn>
                <a:cxn ang="0">
                  <a:pos x="216" y="31"/>
                </a:cxn>
                <a:cxn ang="0">
                  <a:pos x="214" y="4"/>
                </a:cxn>
                <a:cxn ang="0">
                  <a:pos x="222" y="4"/>
                </a:cxn>
                <a:cxn ang="0">
                  <a:pos x="225" y="31"/>
                </a:cxn>
                <a:cxn ang="0">
                  <a:pos x="216" y="31"/>
                </a:cxn>
                <a:cxn ang="0">
                  <a:pos x="216" y="31"/>
                </a:cxn>
                <a:cxn ang="0">
                  <a:pos x="216" y="31"/>
                </a:cxn>
              </a:cxnLst>
              <a:rect l="0" t="0" r="r" b="b"/>
              <a:pathLst>
                <a:path w="287" h="35">
                  <a:moveTo>
                    <a:pt x="4" y="0"/>
                  </a:moveTo>
                  <a:lnTo>
                    <a:pt x="0" y="35"/>
                  </a:lnTo>
                  <a:lnTo>
                    <a:pt x="0" y="35"/>
                  </a:lnTo>
                  <a:lnTo>
                    <a:pt x="287" y="35"/>
                  </a:lnTo>
                  <a:lnTo>
                    <a:pt x="282" y="0"/>
                  </a:lnTo>
                  <a:lnTo>
                    <a:pt x="4" y="0"/>
                  </a:lnTo>
                  <a:close/>
                  <a:moveTo>
                    <a:pt x="57" y="31"/>
                  </a:moveTo>
                  <a:lnTo>
                    <a:pt x="50" y="31"/>
                  </a:lnTo>
                  <a:lnTo>
                    <a:pt x="51" y="4"/>
                  </a:lnTo>
                  <a:lnTo>
                    <a:pt x="61" y="4"/>
                  </a:lnTo>
                  <a:lnTo>
                    <a:pt x="57" y="31"/>
                  </a:lnTo>
                  <a:close/>
                  <a:moveTo>
                    <a:pt x="143" y="33"/>
                  </a:moveTo>
                  <a:lnTo>
                    <a:pt x="134" y="33"/>
                  </a:lnTo>
                  <a:lnTo>
                    <a:pt x="134" y="6"/>
                  </a:lnTo>
                  <a:lnTo>
                    <a:pt x="143" y="6"/>
                  </a:lnTo>
                  <a:lnTo>
                    <a:pt x="143" y="33"/>
                  </a:lnTo>
                  <a:close/>
                  <a:moveTo>
                    <a:pt x="216" y="31"/>
                  </a:moveTo>
                  <a:lnTo>
                    <a:pt x="214" y="4"/>
                  </a:lnTo>
                  <a:lnTo>
                    <a:pt x="222" y="4"/>
                  </a:lnTo>
                  <a:lnTo>
                    <a:pt x="225" y="31"/>
                  </a:lnTo>
                  <a:lnTo>
                    <a:pt x="216" y="31"/>
                  </a:lnTo>
                  <a:close/>
                  <a:moveTo>
                    <a:pt x="216" y="31"/>
                  </a:moveTo>
                  <a:lnTo>
                    <a:pt x="216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35"/>
            <p:cNvSpPr>
              <a:spLocks noEditPoints="1"/>
            </p:cNvSpPr>
            <p:nvPr/>
          </p:nvSpPr>
          <p:spPr bwMode="auto">
            <a:xfrm>
              <a:off x="6362701" y="3621088"/>
              <a:ext cx="455613" cy="555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287" y="35"/>
                </a:cxn>
                <a:cxn ang="0">
                  <a:pos x="282" y="0"/>
                </a:cxn>
                <a:cxn ang="0">
                  <a:pos x="4" y="0"/>
                </a:cxn>
                <a:cxn ang="0">
                  <a:pos x="57" y="31"/>
                </a:cxn>
                <a:cxn ang="0">
                  <a:pos x="50" y="31"/>
                </a:cxn>
                <a:cxn ang="0">
                  <a:pos x="51" y="4"/>
                </a:cxn>
                <a:cxn ang="0">
                  <a:pos x="61" y="4"/>
                </a:cxn>
                <a:cxn ang="0">
                  <a:pos x="57" y="31"/>
                </a:cxn>
                <a:cxn ang="0">
                  <a:pos x="143" y="33"/>
                </a:cxn>
                <a:cxn ang="0">
                  <a:pos x="134" y="33"/>
                </a:cxn>
                <a:cxn ang="0">
                  <a:pos x="134" y="6"/>
                </a:cxn>
                <a:cxn ang="0">
                  <a:pos x="143" y="6"/>
                </a:cxn>
                <a:cxn ang="0">
                  <a:pos x="143" y="33"/>
                </a:cxn>
                <a:cxn ang="0">
                  <a:pos x="216" y="31"/>
                </a:cxn>
                <a:cxn ang="0">
                  <a:pos x="214" y="4"/>
                </a:cxn>
                <a:cxn ang="0">
                  <a:pos x="222" y="4"/>
                </a:cxn>
                <a:cxn ang="0">
                  <a:pos x="225" y="31"/>
                </a:cxn>
                <a:cxn ang="0">
                  <a:pos x="216" y="31"/>
                </a:cxn>
                <a:cxn ang="0">
                  <a:pos x="216" y="31"/>
                </a:cxn>
                <a:cxn ang="0">
                  <a:pos x="216" y="31"/>
                </a:cxn>
              </a:cxnLst>
              <a:rect l="0" t="0" r="r" b="b"/>
              <a:pathLst>
                <a:path w="287" h="35">
                  <a:moveTo>
                    <a:pt x="4" y="0"/>
                  </a:moveTo>
                  <a:lnTo>
                    <a:pt x="0" y="35"/>
                  </a:lnTo>
                  <a:lnTo>
                    <a:pt x="0" y="35"/>
                  </a:lnTo>
                  <a:lnTo>
                    <a:pt x="287" y="35"/>
                  </a:lnTo>
                  <a:lnTo>
                    <a:pt x="282" y="0"/>
                  </a:lnTo>
                  <a:lnTo>
                    <a:pt x="4" y="0"/>
                  </a:lnTo>
                  <a:moveTo>
                    <a:pt x="57" y="31"/>
                  </a:moveTo>
                  <a:lnTo>
                    <a:pt x="50" y="31"/>
                  </a:lnTo>
                  <a:lnTo>
                    <a:pt x="51" y="4"/>
                  </a:lnTo>
                  <a:lnTo>
                    <a:pt x="61" y="4"/>
                  </a:lnTo>
                  <a:lnTo>
                    <a:pt x="57" y="31"/>
                  </a:lnTo>
                  <a:moveTo>
                    <a:pt x="143" y="33"/>
                  </a:moveTo>
                  <a:lnTo>
                    <a:pt x="134" y="33"/>
                  </a:lnTo>
                  <a:lnTo>
                    <a:pt x="134" y="6"/>
                  </a:lnTo>
                  <a:lnTo>
                    <a:pt x="143" y="6"/>
                  </a:lnTo>
                  <a:lnTo>
                    <a:pt x="143" y="33"/>
                  </a:lnTo>
                  <a:moveTo>
                    <a:pt x="216" y="31"/>
                  </a:moveTo>
                  <a:lnTo>
                    <a:pt x="214" y="4"/>
                  </a:lnTo>
                  <a:lnTo>
                    <a:pt x="222" y="4"/>
                  </a:lnTo>
                  <a:lnTo>
                    <a:pt x="225" y="31"/>
                  </a:lnTo>
                  <a:lnTo>
                    <a:pt x="216" y="31"/>
                  </a:lnTo>
                  <a:moveTo>
                    <a:pt x="216" y="31"/>
                  </a:moveTo>
                  <a:lnTo>
                    <a:pt x="216" y="31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36"/>
            <p:cNvSpPr>
              <a:spLocks noEditPoints="1"/>
            </p:cNvSpPr>
            <p:nvPr/>
          </p:nvSpPr>
          <p:spPr bwMode="auto">
            <a:xfrm>
              <a:off x="6310313" y="3435350"/>
              <a:ext cx="549275" cy="387350"/>
            </a:xfrm>
            <a:custGeom>
              <a:avLst/>
              <a:gdLst/>
              <a:ahLst/>
              <a:cxnLst>
                <a:cxn ang="0">
                  <a:pos x="178" y="174"/>
                </a:cxn>
                <a:cxn ang="0">
                  <a:pos x="346" y="174"/>
                </a:cxn>
                <a:cxn ang="0">
                  <a:pos x="320" y="0"/>
                </a:cxn>
                <a:cxn ang="0">
                  <a:pos x="26" y="0"/>
                </a:cxn>
                <a:cxn ang="0">
                  <a:pos x="0" y="174"/>
                </a:cxn>
                <a:cxn ang="0">
                  <a:pos x="165" y="174"/>
                </a:cxn>
                <a:cxn ang="0">
                  <a:pos x="165" y="231"/>
                </a:cxn>
                <a:cxn ang="0">
                  <a:pos x="101" y="231"/>
                </a:cxn>
                <a:cxn ang="0">
                  <a:pos x="101" y="244"/>
                </a:cxn>
                <a:cxn ang="0">
                  <a:pos x="240" y="244"/>
                </a:cxn>
                <a:cxn ang="0">
                  <a:pos x="240" y="231"/>
                </a:cxn>
                <a:cxn ang="0">
                  <a:pos x="178" y="231"/>
                </a:cxn>
                <a:cxn ang="0">
                  <a:pos x="178" y="174"/>
                </a:cxn>
                <a:cxn ang="0">
                  <a:pos x="9" y="167"/>
                </a:cxn>
                <a:cxn ang="0">
                  <a:pos x="9" y="167"/>
                </a:cxn>
                <a:cxn ang="0">
                  <a:pos x="33" y="7"/>
                </a:cxn>
                <a:cxn ang="0">
                  <a:pos x="315" y="7"/>
                </a:cxn>
                <a:cxn ang="0">
                  <a:pos x="337" y="167"/>
                </a:cxn>
                <a:cxn ang="0">
                  <a:pos x="9" y="167"/>
                </a:cxn>
                <a:cxn ang="0">
                  <a:pos x="9" y="167"/>
                </a:cxn>
                <a:cxn ang="0">
                  <a:pos x="9" y="167"/>
                </a:cxn>
              </a:cxnLst>
              <a:rect l="0" t="0" r="r" b="b"/>
              <a:pathLst>
                <a:path w="346" h="244">
                  <a:moveTo>
                    <a:pt x="178" y="174"/>
                  </a:moveTo>
                  <a:lnTo>
                    <a:pt x="346" y="174"/>
                  </a:lnTo>
                  <a:lnTo>
                    <a:pt x="320" y="0"/>
                  </a:lnTo>
                  <a:lnTo>
                    <a:pt x="26" y="0"/>
                  </a:lnTo>
                  <a:lnTo>
                    <a:pt x="0" y="174"/>
                  </a:lnTo>
                  <a:lnTo>
                    <a:pt x="165" y="174"/>
                  </a:lnTo>
                  <a:lnTo>
                    <a:pt x="165" y="231"/>
                  </a:lnTo>
                  <a:lnTo>
                    <a:pt x="101" y="231"/>
                  </a:lnTo>
                  <a:lnTo>
                    <a:pt x="101" y="244"/>
                  </a:lnTo>
                  <a:lnTo>
                    <a:pt x="240" y="244"/>
                  </a:lnTo>
                  <a:lnTo>
                    <a:pt x="240" y="231"/>
                  </a:lnTo>
                  <a:lnTo>
                    <a:pt x="178" y="231"/>
                  </a:lnTo>
                  <a:lnTo>
                    <a:pt x="178" y="174"/>
                  </a:lnTo>
                  <a:close/>
                  <a:moveTo>
                    <a:pt x="9" y="167"/>
                  </a:moveTo>
                  <a:lnTo>
                    <a:pt x="9" y="167"/>
                  </a:lnTo>
                  <a:lnTo>
                    <a:pt x="33" y="7"/>
                  </a:lnTo>
                  <a:lnTo>
                    <a:pt x="315" y="7"/>
                  </a:lnTo>
                  <a:lnTo>
                    <a:pt x="337" y="167"/>
                  </a:lnTo>
                  <a:lnTo>
                    <a:pt x="9" y="167"/>
                  </a:lnTo>
                  <a:close/>
                  <a:moveTo>
                    <a:pt x="9" y="167"/>
                  </a:moveTo>
                  <a:lnTo>
                    <a:pt x="9" y="16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37"/>
            <p:cNvSpPr>
              <a:spLocks noEditPoints="1"/>
            </p:cNvSpPr>
            <p:nvPr/>
          </p:nvSpPr>
          <p:spPr bwMode="auto">
            <a:xfrm>
              <a:off x="6310313" y="3435350"/>
              <a:ext cx="549275" cy="387350"/>
            </a:xfrm>
            <a:custGeom>
              <a:avLst/>
              <a:gdLst/>
              <a:ahLst/>
              <a:cxnLst>
                <a:cxn ang="0">
                  <a:pos x="178" y="174"/>
                </a:cxn>
                <a:cxn ang="0">
                  <a:pos x="346" y="174"/>
                </a:cxn>
                <a:cxn ang="0">
                  <a:pos x="320" y="0"/>
                </a:cxn>
                <a:cxn ang="0">
                  <a:pos x="26" y="0"/>
                </a:cxn>
                <a:cxn ang="0">
                  <a:pos x="0" y="174"/>
                </a:cxn>
                <a:cxn ang="0">
                  <a:pos x="165" y="174"/>
                </a:cxn>
                <a:cxn ang="0">
                  <a:pos x="165" y="231"/>
                </a:cxn>
                <a:cxn ang="0">
                  <a:pos x="101" y="231"/>
                </a:cxn>
                <a:cxn ang="0">
                  <a:pos x="101" y="244"/>
                </a:cxn>
                <a:cxn ang="0">
                  <a:pos x="240" y="244"/>
                </a:cxn>
                <a:cxn ang="0">
                  <a:pos x="240" y="231"/>
                </a:cxn>
                <a:cxn ang="0">
                  <a:pos x="178" y="231"/>
                </a:cxn>
                <a:cxn ang="0">
                  <a:pos x="178" y="174"/>
                </a:cxn>
                <a:cxn ang="0">
                  <a:pos x="9" y="167"/>
                </a:cxn>
                <a:cxn ang="0">
                  <a:pos x="9" y="167"/>
                </a:cxn>
                <a:cxn ang="0">
                  <a:pos x="33" y="7"/>
                </a:cxn>
                <a:cxn ang="0">
                  <a:pos x="315" y="7"/>
                </a:cxn>
                <a:cxn ang="0">
                  <a:pos x="337" y="167"/>
                </a:cxn>
                <a:cxn ang="0">
                  <a:pos x="9" y="167"/>
                </a:cxn>
                <a:cxn ang="0">
                  <a:pos x="9" y="167"/>
                </a:cxn>
                <a:cxn ang="0">
                  <a:pos x="9" y="167"/>
                </a:cxn>
              </a:cxnLst>
              <a:rect l="0" t="0" r="r" b="b"/>
              <a:pathLst>
                <a:path w="346" h="244">
                  <a:moveTo>
                    <a:pt x="178" y="174"/>
                  </a:moveTo>
                  <a:lnTo>
                    <a:pt x="346" y="174"/>
                  </a:lnTo>
                  <a:lnTo>
                    <a:pt x="320" y="0"/>
                  </a:lnTo>
                  <a:lnTo>
                    <a:pt x="26" y="0"/>
                  </a:lnTo>
                  <a:lnTo>
                    <a:pt x="0" y="174"/>
                  </a:lnTo>
                  <a:lnTo>
                    <a:pt x="165" y="174"/>
                  </a:lnTo>
                  <a:lnTo>
                    <a:pt x="165" y="231"/>
                  </a:lnTo>
                  <a:lnTo>
                    <a:pt x="101" y="231"/>
                  </a:lnTo>
                  <a:lnTo>
                    <a:pt x="101" y="244"/>
                  </a:lnTo>
                  <a:lnTo>
                    <a:pt x="240" y="244"/>
                  </a:lnTo>
                  <a:lnTo>
                    <a:pt x="240" y="231"/>
                  </a:lnTo>
                  <a:lnTo>
                    <a:pt x="178" y="231"/>
                  </a:lnTo>
                  <a:lnTo>
                    <a:pt x="178" y="174"/>
                  </a:lnTo>
                  <a:moveTo>
                    <a:pt x="9" y="167"/>
                  </a:moveTo>
                  <a:lnTo>
                    <a:pt x="9" y="167"/>
                  </a:lnTo>
                  <a:lnTo>
                    <a:pt x="33" y="7"/>
                  </a:lnTo>
                  <a:lnTo>
                    <a:pt x="315" y="7"/>
                  </a:lnTo>
                  <a:lnTo>
                    <a:pt x="337" y="167"/>
                  </a:lnTo>
                  <a:lnTo>
                    <a:pt x="9" y="167"/>
                  </a:lnTo>
                  <a:moveTo>
                    <a:pt x="9" y="167"/>
                  </a:moveTo>
                  <a:lnTo>
                    <a:pt x="9" y="16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6" name="Group 132"/>
          <p:cNvGrpSpPr/>
          <p:nvPr/>
        </p:nvGrpSpPr>
        <p:grpSpPr>
          <a:xfrm>
            <a:off x="1194421" y="3826740"/>
            <a:ext cx="552450" cy="552451"/>
            <a:chOff x="3119438" y="3767138"/>
            <a:chExt cx="552450" cy="552450"/>
          </a:xfrm>
          <a:solidFill>
            <a:srgbClr val="211D35"/>
          </a:solidFill>
        </p:grpSpPr>
        <p:sp>
          <p:nvSpPr>
            <p:cNvPr id="47" name="Freeform 82"/>
            <p:cNvSpPr>
              <a:spLocks noEditPoints="1"/>
            </p:cNvSpPr>
            <p:nvPr/>
          </p:nvSpPr>
          <p:spPr bwMode="auto">
            <a:xfrm>
              <a:off x="3119438" y="3767138"/>
              <a:ext cx="552450" cy="552450"/>
            </a:xfrm>
            <a:custGeom>
              <a:avLst/>
              <a:gdLst/>
              <a:ahLst/>
              <a:cxnLst>
                <a:cxn ang="0">
                  <a:pos x="30" y="162"/>
                </a:cxn>
                <a:cxn ang="0">
                  <a:pos x="72" y="150"/>
                </a:cxn>
                <a:cxn ang="0">
                  <a:pos x="95" y="190"/>
                </a:cxn>
                <a:cxn ang="0">
                  <a:pos x="117" y="152"/>
                </a:cxn>
                <a:cxn ang="0">
                  <a:pos x="161" y="164"/>
                </a:cxn>
                <a:cxn ang="0">
                  <a:pos x="150" y="121"/>
                </a:cxn>
                <a:cxn ang="0">
                  <a:pos x="190" y="98"/>
                </a:cxn>
                <a:cxn ang="0">
                  <a:pos x="151" y="75"/>
                </a:cxn>
                <a:cxn ang="0">
                  <a:pos x="164" y="30"/>
                </a:cxn>
                <a:cxn ang="0">
                  <a:pos x="120" y="41"/>
                </a:cxn>
                <a:cxn ang="0">
                  <a:pos x="96" y="0"/>
                </a:cxn>
                <a:cxn ang="0">
                  <a:pos x="72" y="41"/>
                </a:cxn>
                <a:cxn ang="0">
                  <a:pos x="29" y="30"/>
                </a:cxn>
                <a:cxn ang="0">
                  <a:pos x="41" y="73"/>
                </a:cxn>
                <a:cxn ang="0">
                  <a:pos x="0" y="96"/>
                </a:cxn>
                <a:cxn ang="0">
                  <a:pos x="41" y="120"/>
                </a:cxn>
                <a:cxn ang="0">
                  <a:pos x="30" y="162"/>
                </a:cxn>
                <a:cxn ang="0">
                  <a:pos x="96" y="43"/>
                </a:cxn>
                <a:cxn ang="0">
                  <a:pos x="150" y="97"/>
                </a:cxn>
                <a:cxn ang="0">
                  <a:pos x="96" y="151"/>
                </a:cxn>
                <a:cxn ang="0">
                  <a:pos x="41" y="97"/>
                </a:cxn>
                <a:cxn ang="0">
                  <a:pos x="96" y="43"/>
                </a:cxn>
                <a:cxn ang="0">
                  <a:pos x="96" y="43"/>
                </a:cxn>
                <a:cxn ang="0">
                  <a:pos x="96" y="43"/>
                </a:cxn>
              </a:cxnLst>
              <a:rect l="0" t="0" r="r" b="b"/>
              <a:pathLst>
                <a:path w="190" h="190">
                  <a:moveTo>
                    <a:pt x="30" y="162"/>
                  </a:moveTo>
                  <a:cubicBezTo>
                    <a:pt x="72" y="150"/>
                    <a:pt x="72" y="150"/>
                    <a:pt x="72" y="150"/>
                  </a:cubicBezTo>
                  <a:cubicBezTo>
                    <a:pt x="95" y="190"/>
                    <a:pt x="95" y="190"/>
                    <a:pt x="95" y="190"/>
                  </a:cubicBezTo>
                  <a:cubicBezTo>
                    <a:pt x="117" y="152"/>
                    <a:pt x="117" y="152"/>
                    <a:pt x="117" y="152"/>
                  </a:cubicBezTo>
                  <a:cubicBezTo>
                    <a:pt x="161" y="164"/>
                    <a:pt x="161" y="164"/>
                    <a:pt x="161" y="164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51" y="75"/>
                    <a:pt x="151" y="75"/>
                    <a:pt x="151" y="75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1" y="120"/>
                    <a:pt x="41" y="120"/>
                    <a:pt x="41" y="120"/>
                  </a:cubicBezTo>
                  <a:lnTo>
                    <a:pt x="30" y="162"/>
                  </a:lnTo>
                  <a:close/>
                  <a:moveTo>
                    <a:pt x="96" y="43"/>
                  </a:moveTo>
                  <a:cubicBezTo>
                    <a:pt x="125" y="43"/>
                    <a:pt x="150" y="67"/>
                    <a:pt x="150" y="97"/>
                  </a:cubicBezTo>
                  <a:cubicBezTo>
                    <a:pt x="150" y="127"/>
                    <a:pt x="125" y="151"/>
                    <a:pt x="96" y="151"/>
                  </a:cubicBezTo>
                  <a:cubicBezTo>
                    <a:pt x="66" y="151"/>
                    <a:pt x="41" y="127"/>
                    <a:pt x="41" y="97"/>
                  </a:cubicBezTo>
                  <a:cubicBezTo>
                    <a:pt x="41" y="67"/>
                    <a:pt x="66" y="43"/>
                    <a:pt x="96" y="43"/>
                  </a:cubicBezTo>
                  <a:close/>
                  <a:moveTo>
                    <a:pt x="96" y="43"/>
                  </a:moveTo>
                  <a:cubicBezTo>
                    <a:pt x="96" y="43"/>
                    <a:pt x="96" y="43"/>
                    <a:pt x="96" y="4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83"/>
            <p:cNvSpPr>
              <a:spLocks noEditPoints="1"/>
            </p:cNvSpPr>
            <p:nvPr/>
          </p:nvSpPr>
          <p:spPr bwMode="auto">
            <a:xfrm>
              <a:off x="3259138" y="3910013"/>
              <a:ext cx="276225" cy="279400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95" y="48"/>
                </a:cxn>
                <a:cxn ang="0">
                  <a:pos x="48" y="0"/>
                </a:cxn>
                <a:cxn ang="0">
                  <a:pos x="0" y="48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</a:cxnLst>
              <a:rect l="0" t="0" r="r" b="b"/>
              <a:pathLst>
                <a:path w="95" h="96">
                  <a:moveTo>
                    <a:pt x="48" y="96"/>
                  </a:moveTo>
                  <a:cubicBezTo>
                    <a:pt x="74" y="96"/>
                    <a:pt x="95" y="74"/>
                    <a:pt x="95" y="48"/>
                  </a:cubicBezTo>
                  <a:cubicBezTo>
                    <a:pt x="95" y="22"/>
                    <a:pt x="74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74"/>
                    <a:pt x="21" y="96"/>
                    <a:pt x="48" y="96"/>
                  </a:cubicBezTo>
                  <a:close/>
                  <a:moveTo>
                    <a:pt x="48" y="96"/>
                  </a:moveTo>
                  <a:cubicBezTo>
                    <a:pt x="48" y="96"/>
                    <a:pt x="48" y="96"/>
                    <a:pt x="48" y="9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9" name="Group 135"/>
          <p:cNvGrpSpPr/>
          <p:nvPr/>
        </p:nvGrpSpPr>
        <p:grpSpPr>
          <a:xfrm>
            <a:off x="10599466" y="3905042"/>
            <a:ext cx="381000" cy="523875"/>
            <a:chOff x="8597901" y="2862263"/>
            <a:chExt cx="571500" cy="785813"/>
          </a:xfrm>
          <a:solidFill>
            <a:srgbClr val="211D35"/>
          </a:solidFill>
        </p:grpSpPr>
        <p:sp>
          <p:nvSpPr>
            <p:cNvPr id="50" name="Freeform 105"/>
            <p:cNvSpPr>
              <a:spLocks noEditPoints="1"/>
            </p:cNvSpPr>
            <p:nvPr/>
          </p:nvSpPr>
          <p:spPr bwMode="auto">
            <a:xfrm>
              <a:off x="8832851" y="3132138"/>
              <a:ext cx="98425" cy="96838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17" y="33"/>
                </a:cxn>
                <a:cxn ang="0">
                  <a:pos x="0" y="16"/>
                </a:cxn>
                <a:cxn ang="0">
                  <a:pos x="17" y="0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4" y="16"/>
                </a:cxn>
              </a:cxnLst>
              <a:rect l="0" t="0" r="r" b="b"/>
              <a:pathLst>
                <a:path w="34" h="33">
                  <a:moveTo>
                    <a:pt x="34" y="16"/>
                  </a:moveTo>
                  <a:cubicBezTo>
                    <a:pt x="34" y="26"/>
                    <a:pt x="27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7" y="0"/>
                    <a:pt x="34" y="7"/>
                    <a:pt x="34" y="16"/>
                  </a:cubicBezTo>
                  <a:close/>
                  <a:moveTo>
                    <a:pt x="34" y="16"/>
                  </a:moveTo>
                  <a:cubicBezTo>
                    <a:pt x="34" y="16"/>
                    <a:pt x="34" y="16"/>
                    <a:pt x="34" y="1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06"/>
            <p:cNvSpPr>
              <a:spLocks noEditPoints="1"/>
            </p:cNvSpPr>
            <p:nvPr/>
          </p:nvSpPr>
          <p:spPr bwMode="auto">
            <a:xfrm>
              <a:off x="8836026" y="2862263"/>
              <a:ext cx="92075" cy="261938"/>
            </a:xfrm>
            <a:custGeom>
              <a:avLst/>
              <a:gdLst/>
              <a:ahLst/>
              <a:cxnLst>
                <a:cxn ang="0">
                  <a:pos x="32" y="90"/>
                </a:cxn>
                <a:cxn ang="0">
                  <a:pos x="16" y="0"/>
                </a:cxn>
                <a:cxn ang="0">
                  <a:pos x="0" y="90"/>
                </a:cxn>
                <a:cxn ang="0">
                  <a:pos x="16" y="84"/>
                </a:cxn>
                <a:cxn ang="0">
                  <a:pos x="32" y="90"/>
                </a:cxn>
                <a:cxn ang="0">
                  <a:pos x="32" y="90"/>
                </a:cxn>
                <a:cxn ang="0">
                  <a:pos x="32" y="90"/>
                </a:cxn>
              </a:cxnLst>
              <a:rect l="0" t="0" r="r" b="b"/>
              <a:pathLst>
                <a:path w="32" h="90">
                  <a:moveTo>
                    <a:pt x="32" y="90"/>
                  </a:moveTo>
                  <a:cubicBezTo>
                    <a:pt x="30" y="63"/>
                    <a:pt x="23" y="0"/>
                    <a:pt x="16" y="0"/>
                  </a:cubicBezTo>
                  <a:cubicBezTo>
                    <a:pt x="10" y="0"/>
                    <a:pt x="3" y="63"/>
                    <a:pt x="0" y="90"/>
                  </a:cubicBezTo>
                  <a:cubicBezTo>
                    <a:pt x="5" y="86"/>
                    <a:pt x="10" y="84"/>
                    <a:pt x="16" y="84"/>
                  </a:cubicBezTo>
                  <a:cubicBezTo>
                    <a:pt x="22" y="84"/>
                    <a:pt x="28" y="86"/>
                    <a:pt x="32" y="90"/>
                  </a:cubicBezTo>
                  <a:close/>
                  <a:moveTo>
                    <a:pt x="32" y="90"/>
                  </a:moveTo>
                  <a:cubicBezTo>
                    <a:pt x="32" y="90"/>
                    <a:pt x="32" y="90"/>
                    <a:pt x="32" y="9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07"/>
            <p:cNvSpPr>
              <a:spLocks noEditPoints="1"/>
            </p:cNvSpPr>
            <p:nvPr/>
          </p:nvSpPr>
          <p:spPr bwMode="auto">
            <a:xfrm>
              <a:off x="8597901" y="3170238"/>
              <a:ext cx="571500" cy="477838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24" y="3"/>
                </a:cxn>
                <a:cxn ang="0">
                  <a:pos x="98" y="29"/>
                </a:cxn>
                <a:cxn ang="0">
                  <a:pos x="73" y="3"/>
                </a:cxn>
                <a:cxn ang="0">
                  <a:pos x="73" y="0"/>
                </a:cxn>
                <a:cxn ang="0">
                  <a:pos x="3" y="58"/>
                </a:cxn>
                <a:cxn ang="0">
                  <a:pos x="89" y="27"/>
                </a:cxn>
                <a:cxn ang="0">
                  <a:pos x="81" y="155"/>
                </a:cxn>
                <a:cxn ang="0">
                  <a:pos x="98" y="164"/>
                </a:cxn>
                <a:cxn ang="0">
                  <a:pos x="115" y="155"/>
                </a:cxn>
                <a:cxn ang="0">
                  <a:pos x="108" y="27"/>
                </a:cxn>
                <a:cxn ang="0">
                  <a:pos x="193" y="58"/>
                </a:cxn>
                <a:cxn ang="0">
                  <a:pos x="123" y="0"/>
                </a:cxn>
                <a:cxn ang="0">
                  <a:pos x="123" y="0"/>
                </a:cxn>
                <a:cxn ang="0">
                  <a:pos x="123" y="0"/>
                </a:cxn>
              </a:cxnLst>
              <a:rect l="0" t="0" r="r" b="b"/>
              <a:pathLst>
                <a:path w="197" h="164">
                  <a:moveTo>
                    <a:pt x="123" y="0"/>
                  </a:moveTo>
                  <a:cubicBezTo>
                    <a:pt x="124" y="1"/>
                    <a:pt x="124" y="2"/>
                    <a:pt x="124" y="3"/>
                  </a:cubicBezTo>
                  <a:cubicBezTo>
                    <a:pt x="124" y="17"/>
                    <a:pt x="112" y="29"/>
                    <a:pt x="98" y="29"/>
                  </a:cubicBezTo>
                  <a:cubicBezTo>
                    <a:pt x="84" y="29"/>
                    <a:pt x="73" y="17"/>
                    <a:pt x="73" y="3"/>
                  </a:cubicBezTo>
                  <a:cubicBezTo>
                    <a:pt x="73" y="2"/>
                    <a:pt x="73" y="1"/>
                    <a:pt x="73" y="0"/>
                  </a:cubicBezTo>
                  <a:cubicBezTo>
                    <a:pt x="52" y="15"/>
                    <a:pt x="0" y="53"/>
                    <a:pt x="3" y="58"/>
                  </a:cubicBezTo>
                  <a:cubicBezTo>
                    <a:pt x="7" y="64"/>
                    <a:pt x="65" y="38"/>
                    <a:pt x="89" y="27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5"/>
                    <a:pt x="86" y="164"/>
                    <a:pt x="98" y="164"/>
                  </a:cubicBezTo>
                  <a:cubicBezTo>
                    <a:pt x="111" y="164"/>
                    <a:pt x="115" y="155"/>
                    <a:pt x="115" y="155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32" y="38"/>
                    <a:pt x="190" y="64"/>
                    <a:pt x="193" y="58"/>
                  </a:cubicBezTo>
                  <a:cubicBezTo>
                    <a:pt x="197" y="53"/>
                    <a:pt x="145" y="15"/>
                    <a:pt x="123" y="0"/>
                  </a:cubicBez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3" name="Freeform 112"/>
          <p:cNvSpPr>
            <a:spLocks noEditPoints="1"/>
          </p:cNvSpPr>
          <p:nvPr/>
        </p:nvSpPr>
        <p:spPr bwMode="auto">
          <a:xfrm rot="3436072">
            <a:off x="7167004" y="4898675"/>
            <a:ext cx="278503" cy="530225"/>
          </a:xfrm>
          <a:custGeom>
            <a:avLst/>
            <a:gdLst/>
            <a:ahLst/>
            <a:cxnLst>
              <a:cxn ang="0">
                <a:pos x="87" y="179"/>
              </a:cxn>
              <a:cxn ang="0">
                <a:pos x="108" y="179"/>
              </a:cxn>
              <a:cxn ang="0">
                <a:pos x="63" y="217"/>
              </a:cxn>
              <a:cxn ang="0">
                <a:pos x="32" y="179"/>
              </a:cxn>
              <a:cxn ang="0">
                <a:pos x="54" y="179"/>
              </a:cxn>
              <a:cxn ang="0">
                <a:pos x="66" y="142"/>
              </a:cxn>
              <a:cxn ang="0">
                <a:pos x="40" y="142"/>
              </a:cxn>
              <a:cxn ang="0">
                <a:pos x="66" y="69"/>
              </a:cxn>
              <a:cxn ang="0">
                <a:pos x="96" y="69"/>
              </a:cxn>
              <a:cxn ang="0">
                <a:pos x="79" y="119"/>
              </a:cxn>
              <a:cxn ang="0">
                <a:pos x="107" y="119"/>
              </a:cxn>
              <a:cxn ang="0">
                <a:pos x="87" y="179"/>
              </a:cxn>
              <a:cxn ang="0">
                <a:pos x="142" y="39"/>
              </a:cxn>
              <a:cxn ang="0">
                <a:pos x="142" y="246"/>
              </a:cxn>
              <a:cxn ang="0">
                <a:pos x="118" y="270"/>
              </a:cxn>
              <a:cxn ang="0">
                <a:pos x="23" y="270"/>
              </a:cxn>
              <a:cxn ang="0">
                <a:pos x="0" y="246"/>
              </a:cxn>
              <a:cxn ang="0">
                <a:pos x="0" y="39"/>
              </a:cxn>
              <a:cxn ang="0">
                <a:pos x="23" y="16"/>
              </a:cxn>
              <a:cxn ang="0">
                <a:pos x="43" y="16"/>
              </a:cxn>
              <a:cxn ang="0">
                <a:pos x="43" y="0"/>
              </a:cxn>
              <a:cxn ang="0">
                <a:pos x="98" y="0"/>
              </a:cxn>
              <a:cxn ang="0">
                <a:pos x="98" y="16"/>
              </a:cxn>
              <a:cxn ang="0">
                <a:pos x="118" y="16"/>
              </a:cxn>
              <a:cxn ang="0">
                <a:pos x="142" y="39"/>
              </a:cxn>
              <a:cxn ang="0">
                <a:pos x="126" y="39"/>
              </a:cxn>
              <a:cxn ang="0">
                <a:pos x="118" y="31"/>
              </a:cxn>
              <a:cxn ang="0">
                <a:pos x="23" y="31"/>
              </a:cxn>
              <a:cxn ang="0">
                <a:pos x="16" y="39"/>
              </a:cxn>
              <a:cxn ang="0">
                <a:pos x="16" y="246"/>
              </a:cxn>
              <a:cxn ang="0">
                <a:pos x="23" y="254"/>
              </a:cxn>
              <a:cxn ang="0">
                <a:pos x="118" y="254"/>
              </a:cxn>
              <a:cxn ang="0">
                <a:pos x="126" y="246"/>
              </a:cxn>
              <a:cxn ang="0">
                <a:pos x="126" y="39"/>
              </a:cxn>
              <a:cxn ang="0">
                <a:pos x="126" y="39"/>
              </a:cxn>
              <a:cxn ang="0">
                <a:pos x="126" y="39"/>
              </a:cxn>
            </a:cxnLst>
            <a:rect l="0" t="0" r="r" b="b"/>
            <a:pathLst>
              <a:path w="142" h="270">
                <a:moveTo>
                  <a:pt x="87" y="179"/>
                </a:moveTo>
                <a:cubicBezTo>
                  <a:pt x="108" y="179"/>
                  <a:pt x="108" y="179"/>
                  <a:pt x="108" y="179"/>
                </a:cubicBezTo>
                <a:cubicBezTo>
                  <a:pt x="63" y="217"/>
                  <a:pt x="63" y="217"/>
                  <a:pt x="63" y="217"/>
                </a:cubicBezTo>
                <a:cubicBezTo>
                  <a:pt x="32" y="179"/>
                  <a:pt x="32" y="179"/>
                  <a:pt x="32" y="179"/>
                </a:cubicBezTo>
                <a:cubicBezTo>
                  <a:pt x="54" y="179"/>
                  <a:pt x="54" y="179"/>
                  <a:pt x="54" y="179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40" y="142"/>
                  <a:pt x="40" y="142"/>
                  <a:pt x="40" y="142"/>
                </a:cubicBezTo>
                <a:cubicBezTo>
                  <a:pt x="66" y="69"/>
                  <a:pt x="66" y="69"/>
                  <a:pt x="6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107" y="119"/>
                  <a:pt x="107" y="119"/>
                  <a:pt x="107" y="119"/>
                </a:cubicBezTo>
                <a:lnTo>
                  <a:pt x="87" y="179"/>
                </a:lnTo>
                <a:close/>
                <a:moveTo>
                  <a:pt x="142" y="39"/>
                </a:moveTo>
                <a:cubicBezTo>
                  <a:pt x="142" y="246"/>
                  <a:pt x="142" y="246"/>
                  <a:pt x="142" y="246"/>
                </a:cubicBezTo>
                <a:cubicBezTo>
                  <a:pt x="142" y="259"/>
                  <a:pt x="131" y="270"/>
                  <a:pt x="118" y="270"/>
                </a:cubicBezTo>
                <a:cubicBezTo>
                  <a:pt x="23" y="270"/>
                  <a:pt x="23" y="270"/>
                  <a:pt x="23" y="270"/>
                </a:cubicBezTo>
                <a:cubicBezTo>
                  <a:pt x="10" y="270"/>
                  <a:pt x="0" y="259"/>
                  <a:pt x="0" y="246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6"/>
                  <a:pt x="10" y="16"/>
                  <a:pt x="23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0"/>
                  <a:pt x="43" y="0"/>
                  <a:pt x="43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16"/>
                  <a:pt x="98" y="16"/>
                  <a:pt x="98" y="16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31" y="16"/>
                  <a:pt x="142" y="26"/>
                  <a:pt x="142" y="39"/>
                </a:cubicBezTo>
                <a:close/>
                <a:moveTo>
                  <a:pt x="126" y="39"/>
                </a:moveTo>
                <a:cubicBezTo>
                  <a:pt x="126" y="35"/>
                  <a:pt x="123" y="31"/>
                  <a:pt x="118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19" y="31"/>
                  <a:pt x="16" y="35"/>
                  <a:pt x="16" y="39"/>
                </a:cubicBezTo>
                <a:cubicBezTo>
                  <a:pt x="16" y="246"/>
                  <a:pt x="16" y="246"/>
                  <a:pt x="16" y="246"/>
                </a:cubicBezTo>
                <a:cubicBezTo>
                  <a:pt x="16" y="251"/>
                  <a:pt x="19" y="254"/>
                  <a:pt x="23" y="254"/>
                </a:cubicBezTo>
                <a:cubicBezTo>
                  <a:pt x="118" y="254"/>
                  <a:pt x="118" y="254"/>
                  <a:pt x="118" y="254"/>
                </a:cubicBezTo>
                <a:cubicBezTo>
                  <a:pt x="123" y="254"/>
                  <a:pt x="126" y="251"/>
                  <a:pt x="126" y="246"/>
                </a:cubicBezTo>
                <a:lnTo>
                  <a:pt x="126" y="39"/>
                </a:lnTo>
                <a:close/>
                <a:moveTo>
                  <a:pt x="126" y="39"/>
                </a:moveTo>
                <a:cubicBezTo>
                  <a:pt x="126" y="39"/>
                  <a:pt x="126" y="39"/>
                  <a:pt x="126" y="39"/>
                </a:cubicBezTo>
              </a:path>
            </a:pathLst>
          </a:custGeom>
          <a:solidFill>
            <a:srgbClr val="211D35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Subtitle 2"/>
          <p:cNvSpPr txBox="1"/>
          <p:nvPr/>
        </p:nvSpPr>
        <p:spPr>
          <a:xfrm>
            <a:off x="120996" y="4603970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  <a:endParaRPr lang="zh-CN" altLang="en-US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r>
              <a:rPr lang="zh-CN" altLang="en-US" sz="105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Subtitle 2"/>
          <p:cNvSpPr txBox="1"/>
          <p:nvPr/>
        </p:nvSpPr>
        <p:spPr>
          <a:xfrm>
            <a:off x="3019621" y="5303649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  <a:endParaRPr lang="zh-CN" altLang="en-US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r>
              <a:rPr lang="zh-CN" altLang="en-US" sz="105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Subtitle 2"/>
          <p:cNvSpPr txBox="1"/>
          <p:nvPr/>
        </p:nvSpPr>
        <p:spPr>
          <a:xfrm>
            <a:off x="5929535" y="5485478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  <a:endParaRPr lang="zh-CN" altLang="en-US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r>
              <a:rPr lang="zh-CN" altLang="en-US" sz="105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Subtitle 2"/>
          <p:cNvSpPr txBox="1"/>
          <p:nvPr/>
        </p:nvSpPr>
        <p:spPr>
          <a:xfrm>
            <a:off x="9407699" y="4654342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  <a:endParaRPr lang="zh-CN" altLang="en-US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r>
              <a:rPr lang="zh-CN" altLang="en-US" sz="105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4377" y="1050490"/>
            <a:ext cx="6584920" cy="284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3800" dirty="0">
                <a:latin typeface="Impact" panose="020B0806030902050204" pitchFamily="34" charset="0"/>
                <a:ea typeface="微软雅黑" panose="020B0503020204020204" pitchFamily="34" charset="-122"/>
              </a:rPr>
              <a:t>THANKS!</a:t>
            </a:r>
            <a:endParaRPr lang="zh-CN" altLang="en-US" sz="138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340409" y="3639887"/>
            <a:ext cx="578013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 请多指点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35215" y="1108142"/>
            <a:ext cx="396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CONTENTS</a:t>
            </a:r>
            <a:endParaRPr kumimoji="1"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4450901" y="1935652"/>
            <a:ext cx="2850857" cy="2088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259580" y="202130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目录</a:t>
            </a:r>
            <a:endParaRPr kumimoji="1"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88633" y="3000291"/>
            <a:ext cx="3967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326" y="4112877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工作完成情况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51079" y="2864330"/>
            <a:ext cx="794935" cy="7949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1</a:t>
            </a:r>
            <a:endParaRPr kumimoji="1"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43194" y="3977019"/>
            <a:ext cx="794935" cy="7949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2</a:t>
            </a:r>
            <a:endParaRPr kumimoji="1"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50380" y="3000291"/>
            <a:ext cx="474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工作成果展示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14071" y="4203953"/>
            <a:ext cx="5138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工作计划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00560" y="2864433"/>
            <a:ext cx="794935" cy="7949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3</a:t>
            </a:r>
            <a:endParaRPr kumimoji="1"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82231" y="4068095"/>
            <a:ext cx="794935" cy="7949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4</a:t>
            </a:r>
            <a:endParaRPr kumimoji="1"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/>
          <p:cNvSpPr txBox="1">
            <a:spLocks noChangeArrowheads="1"/>
          </p:cNvSpPr>
          <p:nvPr/>
        </p:nvSpPr>
        <p:spPr bwMode="auto">
          <a:xfrm>
            <a:off x="1879461" y="1635231"/>
            <a:ext cx="7315200" cy="186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PARTONE</a:t>
            </a:r>
            <a:endParaRPr kumimoji="1" lang="zh-CN" altLang="en-US" sz="23900" b="1" dirty="0">
              <a:latin typeface="Agency FB" panose="020B0503020202020204" pitchFamily="34" charset="0"/>
              <a:ea typeface="Yuanti SC" charset="-122"/>
              <a:cs typeface="Yuanti SC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283091" y="3496563"/>
            <a:ext cx="3048000" cy="969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kumimoji="1"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4740" y="4591050"/>
            <a:ext cx="746188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增加了项目开发的经验，对于团队之间的团结与合作，深入体会到了在团队开发过程中每个队员的重要性，以及团队开发之间的统一性。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经验总结:增加了项目开发的经验，对于团队之间的团结与合作，深入体会到了在团队开发过程中每个队员的重要性，以及团队开发之间的统一性.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/>
          <p:nvPr/>
        </p:nvSpPr>
        <p:spPr bwMode="auto">
          <a:xfrm>
            <a:off x="1720851" y="1887372"/>
            <a:ext cx="2273300" cy="4572000"/>
          </a:xfrm>
          <a:custGeom>
            <a:avLst/>
            <a:gdLst>
              <a:gd name="T0" fmla="*/ 494 w 509"/>
              <a:gd name="T1" fmla="*/ 16 h 1026"/>
              <a:gd name="T2" fmla="*/ 457 w 509"/>
              <a:gd name="T3" fmla="*/ 0 h 1026"/>
              <a:gd name="T4" fmla="*/ 53 w 509"/>
              <a:gd name="T5" fmla="*/ 0 h 1026"/>
              <a:gd name="T6" fmla="*/ 16 w 509"/>
              <a:gd name="T7" fmla="*/ 16 h 1026"/>
              <a:gd name="T8" fmla="*/ 0 w 509"/>
              <a:gd name="T9" fmla="*/ 53 h 1026"/>
              <a:gd name="T10" fmla="*/ 0 w 509"/>
              <a:gd name="T11" fmla="*/ 974 h 1026"/>
              <a:gd name="T12" fmla="*/ 16 w 509"/>
              <a:gd name="T13" fmla="*/ 1011 h 1026"/>
              <a:gd name="T14" fmla="*/ 53 w 509"/>
              <a:gd name="T15" fmla="*/ 1026 h 1026"/>
              <a:gd name="T16" fmla="*/ 457 w 509"/>
              <a:gd name="T17" fmla="*/ 1026 h 1026"/>
              <a:gd name="T18" fmla="*/ 494 w 509"/>
              <a:gd name="T19" fmla="*/ 1011 h 1026"/>
              <a:gd name="T20" fmla="*/ 509 w 509"/>
              <a:gd name="T21" fmla="*/ 974 h 1026"/>
              <a:gd name="T22" fmla="*/ 509 w 509"/>
              <a:gd name="T23" fmla="*/ 53 h 1026"/>
              <a:gd name="T24" fmla="*/ 494 w 509"/>
              <a:gd name="T25" fmla="*/ 16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9" h="1026">
                <a:moveTo>
                  <a:pt x="494" y="16"/>
                </a:moveTo>
                <a:cubicBezTo>
                  <a:pt x="484" y="6"/>
                  <a:pt x="470" y="0"/>
                  <a:pt x="457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0" y="0"/>
                  <a:pt x="26" y="6"/>
                  <a:pt x="16" y="16"/>
                </a:cubicBezTo>
                <a:cubicBezTo>
                  <a:pt x="6" y="26"/>
                  <a:pt x="0" y="40"/>
                  <a:pt x="0" y="53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987"/>
                  <a:pt x="6" y="1001"/>
                  <a:pt x="16" y="1011"/>
                </a:cubicBezTo>
                <a:cubicBezTo>
                  <a:pt x="26" y="1021"/>
                  <a:pt x="40" y="1026"/>
                  <a:pt x="53" y="1026"/>
                </a:cubicBezTo>
                <a:cubicBezTo>
                  <a:pt x="457" y="1026"/>
                  <a:pt x="457" y="1026"/>
                  <a:pt x="457" y="1026"/>
                </a:cubicBezTo>
                <a:cubicBezTo>
                  <a:pt x="470" y="1026"/>
                  <a:pt x="484" y="1021"/>
                  <a:pt x="494" y="1011"/>
                </a:cubicBezTo>
                <a:cubicBezTo>
                  <a:pt x="504" y="1001"/>
                  <a:pt x="509" y="987"/>
                  <a:pt x="509" y="974"/>
                </a:cubicBezTo>
                <a:cubicBezTo>
                  <a:pt x="509" y="53"/>
                  <a:pt x="509" y="53"/>
                  <a:pt x="509" y="53"/>
                </a:cubicBezTo>
                <a:cubicBezTo>
                  <a:pt x="509" y="40"/>
                  <a:pt x="504" y="26"/>
                  <a:pt x="494" y="16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720851" y="2422890"/>
            <a:ext cx="2273300" cy="339936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5" name="Freeform 13"/>
          <p:cNvSpPr/>
          <p:nvPr/>
        </p:nvSpPr>
        <p:spPr bwMode="auto">
          <a:xfrm>
            <a:off x="2573867" y="6099538"/>
            <a:ext cx="571500" cy="84667"/>
          </a:xfrm>
          <a:custGeom>
            <a:avLst/>
            <a:gdLst>
              <a:gd name="T0" fmla="*/ 128 w 128"/>
              <a:gd name="T1" fmla="*/ 10 h 19"/>
              <a:gd name="T2" fmla="*/ 119 w 128"/>
              <a:gd name="T3" fmla="*/ 19 h 19"/>
              <a:gd name="T4" fmla="*/ 9 w 128"/>
              <a:gd name="T5" fmla="*/ 19 h 19"/>
              <a:gd name="T6" fmla="*/ 0 w 128"/>
              <a:gd name="T7" fmla="*/ 10 h 19"/>
              <a:gd name="T8" fmla="*/ 0 w 128"/>
              <a:gd name="T9" fmla="*/ 10 h 19"/>
              <a:gd name="T10" fmla="*/ 9 w 128"/>
              <a:gd name="T11" fmla="*/ 0 h 19"/>
              <a:gd name="T12" fmla="*/ 119 w 128"/>
              <a:gd name="T13" fmla="*/ 0 h 19"/>
              <a:gd name="T14" fmla="*/ 128 w 128"/>
              <a:gd name="T15" fmla="*/ 1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19">
                <a:moveTo>
                  <a:pt x="128" y="10"/>
                </a:moveTo>
                <a:cubicBezTo>
                  <a:pt x="128" y="15"/>
                  <a:pt x="124" y="19"/>
                  <a:pt x="11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4" y="19"/>
                  <a:pt x="0" y="15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4" y="0"/>
                  <a:pt x="128" y="4"/>
                  <a:pt x="128" y="10"/>
                </a:cubicBezTo>
                <a:close/>
              </a:path>
            </a:pathLst>
          </a:custGeom>
          <a:solidFill>
            <a:srgbClr val="D9D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6" name="Oval 14"/>
          <p:cNvSpPr>
            <a:spLocks noChangeArrowheads="1"/>
          </p:cNvSpPr>
          <p:nvPr/>
        </p:nvSpPr>
        <p:spPr bwMode="auto">
          <a:xfrm>
            <a:off x="2796117" y="2092690"/>
            <a:ext cx="127000" cy="12488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2832101" y="2128672"/>
            <a:ext cx="55033" cy="529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791971" y="2422890"/>
            <a:ext cx="8311587" cy="850876"/>
          </a:xfrm>
          <a:prstGeom prst="rect">
            <a:avLst/>
          </a:prstGeom>
          <a:solidFill>
            <a:srgbClr val="90C7FF"/>
          </a:solidFill>
          <a:ln>
            <a:solidFill>
              <a:srgbClr val="90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1971" y="3266734"/>
            <a:ext cx="6992328" cy="85087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1971" y="4120506"/>
            <a:ext cx="6320253" cy="850876"/>
          </a:xfrm>
          <a:prstGeom prst="rect">
            <a:avLst/>
          </a:prstGeom>
          <a:solidFill>
            <a:srgbClr val="90C7FF"/>
          </a:solidFill>
          <a:ln>
            <a:solidFill>
              <a:srgbClr val="90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1971" y="4971380"/>
            <a:ext cx="4880093" cy="85087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12" name="组合 21"/>
          <p:cNvGrpSpPr/>
          <p:nvPr/>
        </p:nvGrpSpPr>
        <p:grpSpPr>
          <a:xfrm>
            <a:off x="2614977" y="2537792"/>
            <a:ext cx="601488" cy="598720"/>
            <a:chOff x="1511300" y="3748087"/>
            <a:chExt cx="344488" cy="342901"/>
          </a:xfrm>
          <a:solidFill>
            <a:schemeClr val="tx2">
              <a:lumMod val="50000"/>
            </a:schemeClr>
          </a:solidFill>
        </p:grpSpPr>
        <p:sp>
          <p:nvSpPr>
            <p:cNvPr id="13" name="Freeform 562"/>
            <p:cNvSpPr/>
            <p:nvPr/>
          </p:nvSpPr>
          <p:spPr bwMode="auto">
            <a:xfrm>
              <a:off x="1511300" y="3978275"/>
              <a:ext cx="109537" cy="112713"/>
            </a:xfrm>
            <a:custGeom>
              <a:avLst/>
              <a:gdLst>
                <a:gd name="T0" fmla="*/ 9 w 69"/>
                <a:gd name="T1" fmla="*/ 0 h 71"/>
                <a:gd name="T2" fmla="*/ 5 w 69"/>
                <a:gd name="T3" fmla="*/ 36 h 71"/>
                <a:gd name="T4" fmla="*/ 0 w 69"/>
                <a:gd name="T5" fmla="*/ 71 h 71"/>
                <a:gd name="T6" fmla="*/ 35 w 69"/>
                <a:gd name="T7" fmla="*/ 66 h 71"/>
                <a:gd name="T8" fmla="*/ 69 w 69"/>
                <a:gd name="T9" fmla="*/ 60 h 71"/>
                <a:gd name="T10" fmla="*/ 40 w 69"/>
                <a:gd name="T11" fmla="*/ 31 h 71"/>
                <a:gd name="T12" fmla="*/ 9 w 69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9" y="0"/>
                  </a:moveTo>
                  <a:lnTo>
                    <a:pt x="5" y="36"/>
                  </a:lnTo>
                  <a:lnTo>
                    <a:pt x="0" y="71"/>
                  </a:lnTo>
                  <a:lnTo>
                    <a:pt x="35" y="66"/>
                  </a:lnTo>
                  <a:lnTo>
                    <a:pt x="69" y="60"/>
                  </a:lnTo>
                  <a:lnTo>
                    <a:pt x="40" y="31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sp>
          <p:nvSpPr>
            <p:cNvPr id="14" name="Freeform 563"/>
            <p:cNvSpPr/>
            <p:nvPr/>
          </p:nvSpPr>
          <p:spPr bwMode="auto">
            <a:xfrm>
              <a:off x="1543050" y="3802063"/>
              <a:ext cx="254000" cy="257175"/>
            </a:xfrm>
            <a:custGeom>
              <a:avLst/>
              <a:gdLst>
                <a:gd name="T0" fmla="*/ 60 w 160"/>
                <a:gd name="T1" fmla="*/ 142 h 162"/>
                <a:gd name="T2" fmla="*/ 49 w 160"/>
                <a:gd name="T3" fmla="*/ 131 h 162"/>
                <a:gd name="T4" fmla="*/ 140 w 160"/>
                <a:gd name="T5" fmla="*/ 41 h 162"/>
                <a:gd name="T6" fmla="*/ 120 w 160"/>
                <a:gd name="T7" fmla="*/ 21 h 162"/>
                <a:gd name="T8" fmla="*/ 29 w 160"/>
                <a:gd name="T9" fmla="*/ 111 h 162"/>
                <a:gd name="T10" fmla="*/ 20 w 160"/>
                <a:gd name="T11" fmla="*/ 102 h 162"/>
                <a:gd name="T12" fmla="*/ 110 w 160"/>
                <a:gd name="T13" fmla="*/ 11 h 162"/>
                <a:gd name="T14" fmla="*/ 100 w 160"/>
                <a:gd name="T15" fmla="*/ 0 h 162"/>
                <a:gd name="T16" fmla="*/ 0 w 160"/>
                <a:gd name="T17" fmla="*/ 102 h 162"/>
                <a:gd name="T18" fmla="*/ 60 w 160"/>
                <a:gd name="T19" fmla="*/ 162 h 162"/>
                <a:gd name="T20" fmla="*/ 160 w 160"/>
                <a:gd name="T21" fmla="*/ 61 h 162"/>
                <a:gd name="T22" fmla="*/ 150 w 160"/>
                <a:gd name="T23" fmla="*/ 51 h 162"/>
                <a:gd name="T24" fmla="*/ 60 w 160"/>
                <a:gd name="T25" fmla="*/ 14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162">
                  <a:moveTo>
                    <a:pt x="60" y="142"/>
                  </a:moveTo>
                  <a:lnTo>
                    <a:pt x="49" y="131"/>
                  </a:lnTo>
                  <a:lnTo>
                    <a:pt x="140" y="41"/>
                  </a:lnTo>
                  <a:lnTo>
                    <a:pt x="120" y="21"/>
                  </a:lnTo>
                  <a:lnTo>
                    <a:pt x="29" y="111"/>
                  </a:lnTo>
                  <a:lnTo>
                    <a:pt x="20" y="102"/>
                  </a:lnTo>
                  <a:lnTo>
                    <a:pt x="110" y="11"/>
                  </a:lnTo>
                  <a:lnTo>
                    <a:pt x="100" y="0"/>
                  </a:lnTo>
                  <a:lnTo>
                    <a:pt x="0" y="102"/>
                  </a:lnTo>
                  <a:lnTo>
                    <a:pt x="60" y="162"/>
                  </a:lnTo>
                  <a:lnTo>
                    <a:pt x="160" y="61"/>
                  </a:lnTo>
                  <a:lnTo>
                    <a:pt x="150" y="51"/>
                  </a:lnTo>
                  <a:lnTo>
                    <a:pt x="6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sp>
          <p:nvSpPr>
            <p:cNvPr id="15" name="Freeform 564"/>
            <p:cNvSpPr/>
            <p:nvPr/>
          </p:nvSpPr>
          <p:spPr bwMode="auto">
            <a:xfrm>
              <a:off x="1719263" y="3748087"/>
              <a:ext cx="136525" cy="136525"/>
            </a:xfrm>
            <a:custGeom>
              <a:avLst/>
              <a:gdLst>
                <a:gd name="T0" fmla="*/ 84 w 90"/>
                <a:gd name="T1" fmla="*/ 48 h 90"/>
                <a:gd name="T2" fmla="*/ 42 w 90"/>
                <a:gd name="T3" fmla="*/ 5 h 90"/>
                <a:gd name="T4" fmla="*/ 21 w 90"/>
                <a:gd name="T5" fmla="*/ 5 h 90"/>
                <a:gd name="T6" fmla="*/ 20 w 90"/>
                <a:gd name="T7" fmla="*/ 7 h 90"/>
                <a:gd name="T8" fmla="*/ 20 w 90"/>
                <a:gd name="T9" fmla="*/ 6 h 90"/>
                <a:gd name="T10" fmla="*/ 0 w 90"/>
                <a:gd name="T11" fmla="*/ 27 h 90"/>
                <a:gd name="T12" fmla="*/ 63 w 90"/>
                <a:gd name="T13" fmla="*/ 90 h 90"/>
                <a:gd name="T14" fmla="*/ 83 w 90"/>
                <a:gd name="T15" fmla="*/ 69 h 90"/>
                <a:gd name="T16" fmla="*/ 83 w 90"/>
                <a:gd name="T17" fmla="*/ 69 h 90"/>
                <a:gd name="T18" fmla="*/ 84 w 90"/>
                <a:gd name="T19" fmla="*/ 68 h 90"/>
                <a:gd name="T20" fmla="*/ 84 w 90"/>
                <a:gd name="T21" fmla="*/ 4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84" y="48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36" y="0"/>
                    <a:pt x="27" y="0"/>
                    <a:pt x="21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0" y="63"/>
                    <a:pt x="90" y="53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</p:grpSp>
      <p:sp>
        <p:nvSpPr>
          <p:cNvPr id="16" name="Freeform 568"/>
          <p:cNvSpPr>
            <a:spLocks noEditPoints="1"/>
          </p:cNvSpPr>
          <p:nvPr/>
        </p:nvSpPr>
        <p:spPr bwMode="auto">
          <a:xfrm>
            <a:off x="2541154" y="3458248"/>
            <a:ext cx="581893" cy="545525"/>
          </a:xfrm>
          <a:custGeom>
            <a:avLst/>
            <a:gdLst>
              <a:gd name="T0" fmla="*/ 135 w 240"/>
              <a:gd name="T1" fmla="*/ 0 h 225"/>
              <a:gd name="T2" fmla="*/ 0 w 240"/>
              <a:gd name="T3" fmla="*/ 150 h 225"/>
              <a:gd name="T4" fmla="*/ 45 w 240"/>
              <a:gd name="T5" fmla="*/ 150 h 225"/>
              <a:gd name="T6" fmla="*/ 90 w 240"/>
              <a:gd name="T7" fmla="*/ 165 h 225"/>
              <a:gd name="T8" fmla="*/ 135 w 240"/>
              <a:gd name="T9" fmla="*/ 225 h 225"/>
              <a:gd name="T10" fmla="*/ 240 w 240"/>
              <a:gd name="T11" fmla="*/ 105 h 225"/>
              <a:gd name="T12" fmla="*/ 135 w 240"/>
              <a:gd name="T13" fmla="*/ 0 h 225"/>
              <a:gd name="T14" fmla="*/ 60 w 240"/>
              <a:gd name="T15" fmla="*/ 108 h 225"/>
              <a:gd name="T16" fmla="*/ 41 w 240"/>
              <a:gd name="T17" fmla="*/ 90 h 225"/>
              <a:gd name="T18" fmla="*/ 60 w 240"/>
              <a:gd name="T19" fmla="*/ 71 h 225"/>
              <a:gd name="T20" fmla="*/ 79 w 240"/>
              <a:gd name="T21" fmla="*/ 90 h 225"/>
              <a:gd name="T22" fmla="*/ 60 w 240"/>
              <a:gd name="T23" fmla="*/ 108 h 225"/>
              <a:gd name="T24" fmla="*/ 94 w 240"/>
              <a:gd name="T25" fmla="*/ 52 h 225"/>
              <a:gd name="T26" fmla="*/ 112 w 240"/>
              <a:gd name="T27" fmla="*/ 33 h 225"/>
              <a:gd name="T28" fmla="*/ 131 w 240"/>
              <a:gd name="T29" fmla="*/ 52 h 225"/>
              <a:gd name="T30" fmla="*/ 112 w 240"/>
              <a:gd name="T31" fmla="*/ 71 h 225"/>
              <a:gd name="T32" fmla="*/ 94 w 240"/>
              <a:gd name="T33" fmla="*/ 52 h 225"/>
              <a:gd name="T34" fmla="*/ 143 w 240"/>
              <a:gd name="T35" fmla="*/ 183 h 225"/>
              <a:gd name="T36" fmla="*/ 116 w 240"/>
              <a:gd name="T37" fmla="*/ 157 h 225"/>
              <a:gd name="T38" fmla="*/ 143 w 240"/>
              <a:gd name="T39" fmla="*/ 131 h 225"/>
              <a:gd name="T40" fmla="*/ 169 w 240"/>
              <a:gd name="T41" fmla="*/ 157 h 225"/>
              <a:gd name="T42" fmla="*/ 143 w 240"/>
              <a:gd name="T43" fmla="*/ 183 h 225"/>
              <a:gd name="T44" fmla="*/ 188 w 240"/>
              <a:gd name="T45" fmla="*/ 138 h 225"/>
              <a:gd name="T46" fmla="*/ 176 w 240"/>
              <a:gd name="T47" fmla="*/ 127 h 225"/>
              <a:gd name="T48" fmla="*/ 188 w 240"/>
              <a:gd name="T49" fmla="*/ 116 h 225"/>
              <a:gd name="T50" fmla="*/ 199 w 240"/>
              <a:gd name="T51" fmla="*/ 127 h 225"/>
              <a:gd name="T52" fmla="*/ 188 w 240"/>
              <a:gd name="T53" fmla="*/ 138 h 225"/>
              <a:gd name="T54" fmla="*/ 173 w 240"/>
              <a:gd name="T55" fmla="*/ 93 h 225"/>
              <a:gd name="T56" fmla="*/ 146 w 240"/>
              <a:gd name="T57" fmla="*/ 67 h 225"/>
              <a:gd name="T58" fmla="*/ 173 w 240"/>
              <a:gd name="T59" fmla="*/ 41 h 225"/>
              <a:gd name="T60" fmla="*/ 199 w 240"/>
              <a:gd name="T61" fmla="*/ 67 h 225"/>
              <a:gd name="T62" fmla="*/ 173 w 240"/>
              <a:gd name="T63" fmla="*/ 9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0" h="225">
                <a:moveTo>
                  <a:pt x="135" y="0"/>
                </a:moveTo>
                <a:cubicBezTo>
                  <a:pt x="45" y="0"/>
                  <a:pt x="0" y="90"/>
                  <a:pt x="0" y="150"/>
                </a:cubicBezTo>
                <a:cubicBezTo>
                  <a:pt x="0" y="165"/>
                  <a:pt x="30" y="195"/>
                  <a:pt x="45" y="150"/>
                </a:cubicBezTo>
                <a:cubicBezTo>
                  <a:pt x="52" y="129"/>
                  <a:pt x="90" y="135"/>
                  <a:pt x="90" y="165"/>
                </a:cubicBezTo>
                <a:cubicBezTo>
                  <a:pt x="90" y="198"/>
                  <a:pt x="105" y="225"/>
                  <a:pt x="135" y="225"/>
                </a:cubicBezTo>
                <a:cubicBezTo>
                  <a:pt x="225" y="225"/>
                  <a:pt x="240" y="150"/>
                  <a:pt x="240" y="105"/>
                </a:cubicBezTo>
                <a:cubicBezTo>
                  <a:pt x="240" y="60"/>
                  <a:pt x="225" y="0"/>
                  <a:pt x="135" y="0"/>
                </a:cubicBezTo>
                <a:close/>
                <a:moveTo>
                  <a:pt x="60" y="108"/>
                </a:moveTo>
                <a:cubicBezTo>
                  <a:pt x="50" y="108"/>
                  <a:pt x="41" y="100"/>
                  <a:pt x="41" y="90"/>
                </a:cubicBezTo>
                <a:cubicBezTo>
                  <a:pt x="41" y="79"/>
                  <a:pt x="50" y="71"/>
                  <a:pt x="60" y="71"/>
                </a:cubicBezTo>
                <a:cubicBezTo>
                  <a:pt x="70" y="71"/>
                  <a:pt x="79" y="79"/>
                  <a:pt x="79" y="90"/>
                </a:cubicBezTo>
                <a:cubicBezTo>
                  <a:pt x="79" y="100"/>
                  <a:pt x="70" y="108"/>
                  <a:pt x="60" y="108"/>
                </a:cubicBezTo>
                <a:close/>
                <a:moveTo>
                  <a:pt x="94" y="52"/>
                </a:moveTo>
                <a:cubicBezTo>
                  <a:pt x="94" y="42"/>
                  <a:pt x="102" y="33"/>
                  <a:pt x="112" y="33"/>
                </a:cubicBezTo>
                <a:cubicBezTo>
                  <a:pt x="123" y="33"/>
                  <a:pt x="131" y="42"/>
                  <a:pt x="131" y="52"/>
                </a:cubicBezTo>
                <a:cubicBezTo>
                  <a:pt x="131" y="62"/>
                  <a:pt x="123" y="71"/>
                  <a:pt x="112" y="71"/>
                </a:cubicBezTo>
                <a:cubicBezTo>
                  <a:pt x="102" y="71"/>
                  <a:pt x="94" y="62"/>
                  <a:pt x="94" y="52"/>
                </a:cubicBezTo>
                <a:close/>
                <a:moveTo>
                  <a:pt x="143" y="183"/>
                </a:moveTo>
                <a:cubicBezTo>
                  <a:pt x="128" y="183"/>
                  <a:pt x="116" y="172"/>
                  <a:pt x="116" y="157"/>
                </a:cubicBezTo>
                <a:cubicBezTo>
                  <a:pt x="116" y="143"/>
                  <a:pt x="128" y="131"/>
                  <a:pt x="143" y="131"/>
                </a:cubicBezTo>
                <a:cubicBezTo>
                  <a:pt x="157" y="131"/>
                  <a:pt x="169" y="143"/>
                  <a:pt x="169" y="157"/>
                </a:cubicBezTo>
                <a:cubicBezTo>
                  <a:pt x="169" y="172"/>
                  <a:pt x="157" y="183"/>
                  <a:pt x="143" y="183"/>
                </a:cubicBezTo>
                <a:close/>
                <a:moveTo>
                  <a:pt x="188" y="138"/>
                </a:moveTo>
                <a:cubicBezTo>
                  <a:pt x="181" y="138"/>
                  <a:pt x="176" y="133"/>
                  <a:pt x="176" y="127"/>
                </a:cubicBezTo>
                <a:cubicBezTo>
                  <a:pt x="176" y="121"/>
                  <a:pt x="181" y="116"/>
                  <a:pt x="188" y="116"/>
                </a:cubicBezTo>
                <a:cubicBezTo>
                  <a:pt x="194" y="116"/>
                  <a:pt x="199" y="121"/>
                  <a:pt x="199" y="127"/>
                </a:cubicBezTo>
                <a:cubicBezTo>
                  <a:pt x="199" y="133"/>
                  <a:pt x="194" y="138"/>
                  <a:pt x="188" y="138"/>
                </a:cubicBezTo>
                <a:close/>
                <a:moveTo>
                  <a:pt x="173" y="93"/>
                </a:moveTo>
                <a:cubicBezTo>
                  <a:pt x="158" y="93"/>
                  <a:pt x="146" y="82"/>
                  <a:pt x="146" y="67"/>
                </a:cubicBezTo>
                <a:cubicBezTo>
                  <a:pt x="146" y="53"/>
                  <a:pt x="158" y="41"/>
                  <a:pt x="173" y="41"/>
                </a:cubicBezTo>
                <a:cubicBezTo>
                  <a:pt x="187" y="41"/>
                  <a:pt x="199" y="53"/>
                  <a:pt x="199" y="67"/>
                </a:cubicBezTo>
                <a:cubicBezTo>
                  <a:pt x="199" y="82"/>
                  <a:pt x="187" y="93"/>
                  <a:pt x="173" y="93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7" name="Freeform 1176"/>
          <p:cNvSpPr>
            <a:spLocks noEditPoints="1"/>
          </p:cNvSpPr>
          <p:nvPr/>
        </p:nvSpPr>
        <p:spPr bwMode="auto">
          <a:xfrm>
            <a:off x="2573061" y="4336076"/>
            <a:ext cx="512384" cy="463829"/>
          </a:xfrm>
          <a:custGeom>
            <a:avLst/>
            <a:gdLst>
              <a:gd name="T0" fmla="*/ 256 w 256"/>
              <a:gd name="T1" fmla="*/ 96 h 232"/>
              <a:gd name="T2" fmla="*/ 224 w 256"/>
              <a:gd name="T3" fmla="*/ 128 h 232"/>
              <a:gd name="T4" fmla="*/ 192 w 256"/>
              <a:gd name="T5" fmla="*/ 96 h 232"/>
              <a:gd name="T6" fmla="*/ 160 w 256"/>
              <a:gd name="T7" fmla="*/ 128 h 232"/>
              <a:gd name="T8" fmla="*/ 128 w 256"/>
              <a:gd name="T9" fmla="*/ 96 h 232"/>
              <a:gd name="T10" fmla="*/ 96 w 256"/>
              <a:gd name="T11" fmla="*/ 128 h 232"/>
              <a:gd name="T12" fmla="*/ 64 w 256"/>
              <a:gd name="T13" fmla="*/ 96 h 232"/>
              <a:gd name="T14" fmla="*/ 32 w 256"/>
              <a:gd name="T15" fmla="*/ 128 h 232"/>
              <a:gd name="T16" fmla="*/ 0 w 256"/>
              <a:gd name="T17" fmla="*/ 96 h 232"/>
              <a:gd name="T18" fmla="*/ 23 w 256"/>
              <a:gd name="T19" fmla="*/ 36 h 232"/>
              <a:gd name="T20" fmla="*/ 234 w 256"/>
              <a:gd name="T21" fmla="*/ 36 h 232"/>
              <a:gd name="T22" fmla="*/ 256 w 256"/>
              <a:gd name="T23" fmla="*/ 96 h 232"/>
              <a:gd name="T24" fmla="*/ 216 w 256"/>
              <a:gd name="T25" fmla="*/ 24 h 232"/>
              <a:gd name="T26" fmla="*/ 40 w 256"/>
              <a:gd name="T27" fmla="*/ 24 h 232"/>
              <a:gd name="T28" fmla="*/ 28 w 256"/>
              <a:gd name="T29" fmla="*/ 12 h 232"/>
              <a:gd name="T30" fmla="*/ 40 w 256"/>
              <a:gd name="T31" fmla="*/ 0 h 232"/>
              <a:gd name="T32" fmla="*/ 216 w 256"/>
              <a:gd name="T33" fmla="*/ 0 h 232"/>
              <a:gd name="T34" fmla="*/ 228 w 256"/>
              <a:gd name="T35" fmla="*/ 12 h 232"/>
              <a:gd name="T36" fmla="*/ 216 w 256"/>
              <a:gd name="T37" fmla="*/ 24 h 232"/>
              <a:gd name="T38" fmla="*/ 36 w 256"/>
              <a:gd name="T39" fmla="*/ 140 h 232"/>
              <a:gd name="T40" fmla="*/ 36 w 256"/>
              <a:gd name="T41" fmla="*/ 140 h 232"/>
              <a:gd name="T42" fmla="*/ 39 w 256"/>
              <a:gd name="T43" fmla="*/ 139 h 232"/>
              <a:gd name="T44" fmla="*/ 40 w 256"/>
              <a:gd name="T45" fmla="*/ 139 h 232"/>
              <a:gd name="T46" fmla="*/ 42 w 256"/>
              <a:gd name="T47" fmla="*/ 139 h 232"/>
              <a:gd name="T48" fmla="*/ 48 w 256"/>
              <a:gd name="T49" fmla="*/ 137 h 232"/>
              <a:gd name="T50" fmla="*/ 48 w 256"/>
              <a:gd name="T51" fmla="*/ 137 h 232"/>
              <a:gd name="T52" fmla="*/ 48 w 256"/>
              <a:gd name="T53" fmla="*/ 196 h 232"/>
              <a:gd name="T54" fmla="*/ 208 w 256"/>
              <a:gd name="T55" fmla="*/ 196 h 232"/>
              <a:gd name="T56" fmla="*/ 208 w 256"/>
              <a:gd name="T57" fmla="*/ 137 h 232"/>
              <a:gd name="T58" fmla="*/ 208 w 256"/>
              <a:gd name="T59" fmla="*/ 137 h 232"/>
              <a:gd name="T60" fmla="*/ 214 w 256"/>
              <a:gd name="T61" fmla="*/ 139 h 232"/>
              <a:gd name="T62" fmla="*/ 216 w 256"/>
              <a:gd name="T63" fmla="*/ 139 h 232"/>
              <a:gd name="T64" fmla="*/ 217 w 256"/>
              <a:gd name="T65" fmla="*/ 139 h 232"/>
              <a:gd name="T66" fmla="*/ 220 w 256"/>
              <a:gd name="T67" fmla="*/ 140 h 232"/>
              <a:gd name="T68" fmla="*/ 220 w 256"/>
              <a:gd name="T69" fmla="*/ 140 h 232"/>
              <a:gd name="T70" fmla="*/ 224 w 256"/>
              <a:gd name="T71" fmla="*/ 140 h 232"/>
              <a:gd name="T72" fmla="*/ 232 w 256"/>
              <a:gd name="T73" fmla="*/ 139 h 232"/>
              <a:gd name="T74" fmla="*/ 232 w 256"/>
              <a:gd name="T75" fmla="*/ 220 h 232"/>
              <a:gd name="T76" fmla="*/ 220 w 256"/>
              <a:gd name="T77" fmla="*/ 232 h 232"/>
              <a:gd name="T78" fmla="*/ 36 w 256"/>
              <a:gd name="T79" fmla="*/ 232 h 232"/>
              <a:gd name="T80" fmla="*/ 24 w 256"/>
              <a:gd name="T81" fmla="*/ 220 h 232"/>
              <a:gd name="T82" fmla="*/ 24 w 256"/>
              <a:gd name="T83" fmla="*/ 139 h 232"/>
              <a:gd name="T84" fmla="*/ 32 w 256"/>
              <a:gd name="T85" fmla="*/ 140 h 232"/>
              <a:gd name="T86" fmla="*/ 36 w 256"/>
              <a:gd name="T87" fmla="*/ 14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6" h="232">
                <a:moveTo>
                  <a:pt x="256" y="96"/>
                </a:moveTo>
                <a:cubicBezTo>
                  <a:pt x="256" y="114"/>
                  <a:pt x="242" y="128"/>
                  <a:pt x="224" y="128"/>
                </a:cubicBezTo>
                <a:cubicBezTo>
                  <a:pt x="206" y="128"/>
                  <a:pt x="192" y="114"/>
                  <a:pt x="192" y="96"/>
                </a:cubicBezTo>
                <a:cubicBezTo>
                  <a:pt x="192" y="114"/>
                  <a:pt x="178" y="128"/>
                  <a:pt x="160" y="128"/>
                </a:cubicBezTo>
                <a:cubicBezTo>
                  <a:pt x="142" y="128"/>
                  <a:pt x="128" y="114"/>
                  <a:pt x="128" y="96"/>
                </a:cubicBezTo>
                <a:cubicBezTo>
                  <a:pt x="128" y="114"/>
                  <a:pt x="114" y="128"/>
                  <a:pt x="96" y="128"/>
                </a:cubicBezTo>
                <a:cubicBezTo>
                  <a:pt x="78" y="128"/>
                  <a:pt x="64" y="114"/>
                  <a:pt x="64" y="96"/>
                </a:cubicBezTo>
                <a:cubicBezTo>
                  <a:pt x="64" y="114"/>
                  <a:pt x="50" y="128"/>
                  <a:pt x="32" y="128"/>
                </a:cubicBezTo>
                <a:cubicBezTo>
                  <a:pt x="14" y="128"/>
                  <a:pt x="0" y="114"/>
                  <a:pt x="0" y="9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4" y="36"/>
                  <a:pt x="234" y="36"/>
                  <a:pt x="234" y="36"/>
                </a:cubicBezTo>
                <a:lnTo>
                  <a:pt x="256" y="96"/>
                </a:lnTo>
                <a:close/>
                <a:moveTo>
                  <a:pt x="216" y="24"/>
                </a:moveTo>
                <a:cubicBezTo>
                  <a:pt x="40" y="24"/>
                  <a:pt x="40" y="24"/>
                  <a:pt x="40" y="24"/>
                </a:cubicBezTo>
                <a:cubicBezTo>
                  <a:pt x="33" y="24"/>
                  <a:pt x="28" y="19"/>
                  <a:pt x="28" y="12"/>
                </a:cubicBezTo>
                <a:cubicBezTo>
                  <a:pt x="28" y="5"/>
                  <a:pt x="33" y="0"/>
                  <a:pt x="40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3" y="0"/>
                  <a:pt x="228" y="5"/>
                  <a:pt x="228" y="12"/>
                </a:cubicBezTo>
                <a:cubicBezTo>
                  <a:pt x="228" y="19"/>
                  <a:pt x="223" y="24"/>
                  <a:pt x="216" y="24"/>
                </a:cubicBezTo>
                <a:moveTo>
                  <a:pt x="36" y="140"/>
                </a:moveTo>
                <a:cubicBezTo>
                  <a:pt x="36" y="140"/>
                  <a:pt x="36" y="140"/>
                  <a:pt x="36" y="140"/>
                </a:cubicBezTo>
                <a:cubicBezTo>
                  <a:pt x="37" y="140"/>
                  <a:pt x="38" y="140"/>
                  <a:pt x="39" y="139"/>
                </a:cubicBezTo>
                <a:cubicBezTo>
                  <a:pt x="40" y="139"/>
                  <a:pt x="40" y="139"/>
                  <a:pt x="40" y="139"/>
                </a:cubicBezTo>
                <a:cubicBezTo>
                  <a:pt x="41" y="139"/>
                  <a:pt x="41" y="139"/>
                  <a:pt x="42" y="139"/>
                </a:cubicBezTo>
                <a:cubicBezTo>
                  <a:pt x="44" y="138"/>
                  <a:pt x="46" y="138"/>
                  <a:pt x="48" y="137"/>
                </a:cubicBezTo>
                <a:cubicBezTo>
                  <a:pt x="48" y="137"/>
                  <a:pt x="48" y="137"/>
                  <a:pt x="48" y="137"/>
                </a:cubicBezTo>
                <a:cubicBezTo>
                  <a:pt x="48" y="196"/>
                  <a:pt x="48" y="196"/>
                  <a:pt x="48" y="196"/>
                </a:cubicBezTo>
                <a:cubicBezTo>
                  <a:pt x="208" y="196"/>
                  <a:pt x="208" y="196"/>
                  <a:pt x="208" y="196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10" y="138"/>
                  <a:pt x="212" y="138"/>
                  <a:pt x="214" y="139"/>
                </a:cubicBezTo>
                <a:cubicBezTo>
                  <a:pt x="215" y="139"/>
                  <a:pt x="215" y="139"/>
                  <a:pt x="216" y="139"/>
                </a:cubicBezTo>
                <a:cubicBezTo>
                  <a:pt x="216" y="139"/>
                  <a:pt x="216" y="139"/>
                  <a:pt x="217" y="139"/>
                </a:cubicBezTo>
                <a:cubicBezTo>
                  <a:pt x="218" y="140"/>
                  <a:pt x="219" y="140"/>
                  <a:pt x="220" y="14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221" y="140"/>
                  <a:pt x="223" y="140"/>
                  <a:pt x="224" y="140"/>
                </a:cubicBezTo>
                <a:cubicBezTo>
                  <a:pt x="227" y="140"/>
                  <a:pt x="229" y="140"/>
                  <a:pt x="232" y="139"/>
                </a:cubicBezTo>
                <a:cubicBezTo>
                  <a:pt x="232" y="220"/>
                  <a:pt x="232" y="220"/>
                  <a:pt x="232" y="220"/>
                </a:cubicBezTo>
                <a:cubicBezTo>
                  <a:pt x="232" y="227"/>
                  <a:pt x="227" y="232"/>
                  <a:pt x="220" y="232"/>
                </a:cubicBezTo>
                <a:cubicBezTo>
                  <a:pt x="36" y="232"/>
                  <a:pt x="36" y="232"/>
                  <a:pt x="36" y="232"/>
                </a:cubicBezTo>
                <a:cubicBezTo>
                  <a:pt x="29" y="232"/>
                  <a:pt x="24" y="227"/>
                  <a:pt x="24" y="220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7" y="140"/>
                  <a:pt x="29" y="140"/>
                  <a:pt x="32" y="140"/>
                </a:cubicBezTo>
                <a:cubicBezTo>
                  <a:pt x="33" y="140"/>
                  <a:pt x="35" y="140"/>
                  <a:pt x="36" y="140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2498985" y="5105753"/>
            <a:ext cx="630251" cy="578984"/>
          </a:xfrm>
          <a:custGeom>
            <a:avLst/>
            <a:gdLst>
              <a:gd name="T0" fmla="*/ 1120 w 2069"/>
              <a:gd name="T1" fmla="*/ 0 h 1899"/>
              <a:gd name="T2" fmla="*/ 189 w 2069"/>
              <a:gd name="T3" fmla="*/ 777 h 1899"/>
              <a:gd name="T4" fmla="*/ 0 w 2069"/>
              <a:gd name="T5" fmla="*/ 777 h 1899"/>
              <a:gd name="T6" fmla="*/ 259 w 2069"/>
              <a:gd name="T7" fmla="*/ 1122 h 1899"/>
              <a:gd name="T8" fmla="*/ 517 w 2069"/>
              <a:gd name="T9" fmla="*/ 777 h 1899"/>
              <a:gd name="T10" fmla="*/ 362 w 2069"/>
              <a:gd name="T11" fmla="*/ 777 h 1899"/>
              <a:gd name="T12" fmla="*/ 1120 w 2069"/>
              <a:gd name="T13" fmla="*/ 173 h 1899"/>
              <a:gd name="T14" fmla="*/ 1896 w 2069"/>
              <a:gd name="T15" fmla="*/ 950 h 1899"/>
              <a:gd name="T16" fmla="*/ 1120 w 2069"/>
              <a:gd name="T17" fmla="*/ 1727 h 1899"/>
              <a:gd name="T18" fmla="*/ 477 w 2069"/>
              <a:gd name="T19" fmla="*/ 1381 h 1899"/>
              <a:gd name="T20" fmla="*/ 276 w 2069"/>
              <a:gd name="T21" fmla="*/ 1381 h 1899"/>
              <a:gd name="T22" fmla="*/ 1120 w 2069"/>
              <a:gd name="T23" fmla="*/ 1899 h 1899"/>
              <a:gd name="T24" fmla="*/ 2069 w 2069"/>
              <a:gd name="T25" fmla="*/ 950 h 1899"/>
              <a:gd name="T26" fmla="*/ 1120 w 2069"/>
              <a:gd name="T27" fmla="*/ 0 h 1899"/>
              <a:gd name="T28" fmla="*/ 1080 w 2069"/>
              <a:gd name="T29" fmla="*/ 345 h 1899"/>
              <a:gd name="T30" fmla="*/ 1080 w 2069"/>
              <a:gd name="T31" fmla="*/ 978 h 1899"/>
              <a:gd name="T32" fmla="*/ 1528 w 2069"/>
              <a:gd name="T33" fmla="*/ 1243 h 1899"/>
              <a:gd name="T34" fmla="*/ 1569 w 2069"/>
              <a:gd name="T35" fmla="*/ 1168 h 1899"/>
              <a:gd name="T36" fmla="*/ 1166 w 2069"/>
              <a:gd name="T37" fmla="*/ 926 h 1899"/>
              <a:gd name="T38" fmla="*/ 1166 w 2069"/>
              <a:gd name="T39" fmla="*/ 345 h 1899"/>
              <a:gd name="T40" fmla="*/ 1080 w 2069"/>
              <a:gd name="T41" fmla="*/ 345 h 1899"/>
              <a:gd name="T42" fmla="*/ 1080 w 2069"/>
              <a:gd name="T43" fmla="*/ 345 h 1899"/>
              <a:gd name="T44" fmla="*/ 1080 w 2069"/>
              <a:gd name="T45" fmla="*/ 345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69" h="1899">
                <a:moveTo>
                  <a:pt x="1120" y="0"/>
                </a:moveTo>
                <a:cubicBezTo>
                  <a:pt x="655" y="0"/>
                  <a:pt x="270" y="334"/>
                  <a:pt x="189" y="777"/>
                </a:cubicBezTo>
                <a:cubicBezTo>
                  <a:pt x="0" y="777"/>
                  <a:pt x="0" y="777"/>
                  <a:pt x="0" y="777"/>
                </a:cubicBezTo>
                <a:cubicBezTo>
                  <a:pt x="259" y="1122"/>
                  <a:pt x="259" y="1122"/>
                  <a:pt x="259" y="1122"/>
                </a:cubicBezTo>
                <a:cubicBezTo>
                  <a:pt x="517" y="777"/>
                  <a:pt x="517" y="777"/>
                  <a:pt x="517" y="777"/>
                </a:cubicBezTo>
                <a:cubicBezTo>
                  <a:pt x="362" y="777"/>
                  <a:pt x="362" y="777"/>
                  <a:pt x="362" y="777"/>
                </a:cubicBezTo>
                <a:cubicBezTo>
                  <a:pt x="442" y="432"/>
                  <a:pt x="747" y="173"/>
                  <a:pt x="1120" y="173"/>
                </a:cubicBezTo>
                <a:cubicBezTo>
                  <a:pt x="1552" y="173"/>
                  <a:pt x="1896" y="518"/>
                  <a:pt x="1896" y="950"/>
                </a:cubicBezTo>
                <a:cubicBezTo>
                  <a:pt x="1896" y="1381"/>
                  <a:pt x="1552" y="1727"/>
                  <a:pt x="1120" y="1727"/>
                </a:cubicBezTo>
                <a:cubicBezTo>
                  <a:pt x="850" y="1727"/>
                  <a:pt x="615" y="1588"/>
                  <a:pt x="477" y="1381"/>
                </a:cubicBezTo>
                <a:cubicBezTo>
                  <a:pt x="276" y="1381"/>
                  <a:pt x="276" y="1381"/>
                  <a:pt x="276" y="1381"/>
                </a:cubicBezTo>
                <a:cubicBezTo>
                  <a:pt x="431" y="1686"/>
                  <a:pt x="753" y="1899"/>
                  <a:pt x="1120" y="1899"/>
                </a:cubicBezTo>
                <a:cubicBezTo>
                  <a:pt x="1643" y="1899"/>
                  <a:pt x="2069" y="1473"/>
                  <a:pt x="2069" y="950"/>
                </a:cubicBezTo>
                <a:cubicBezTo>
                  <a:pt x="2069" y="426"/>
                  <a:pt x="1643" y="0"/>
                  <a:pt x="1120" y="0"/>
                </a:cubicBezTo>
                <a:close/>
                <a:moveTo>
                  <a:pt x="1080" y="345"/>
                </a:moveTo>
                <a:cubicBezTo>
                  <a:pt x="1080" y="978"/>
                  <a:pt x="1080" y="978"/>
                  <a:pt x="1080" y="978"/>
                </a:cubicBezTo>
                <a:cubicBezTo>
                  <a:pt x="1528" y="1243"/>
                  <a:pt x="1528" y="1243"/>
                  <a:pt x="1528" y="1243"/>
                </a:cubicBezTo>
                <a:cubicBezTo>
                  <a:pt x="1569" y="1168"/>
                  <a:pt x="1569" y="1168"/>
                  <a:pt x="1569" y="1168"/>
                </a:cubicBezTo>
                <a:cubicBezTo>
                  <a:pt x="1166" y="926"/>
                  <a:pt x="1166" y="926"/>
                  <a:pt x="1166" y="926"/>
                </a:cubicBezTo>
                <a:cubicBezTo>
                  <a:pt x="1166" y="345"/>
                  <a:pt x="1166" y="345"/>
                  <a:pt x="1166" y="345"/>
                </a:cubicBezTo>
                <a:lnTo>
                  <a:pt x="1080" y="345"/>
                </a:lnTo>
                <a:close/>
                <a:moveTo>
                  <a:pt x="1080" y="345"/>
                </a:moveTo>
                <a:cubicBezTo>
                  <a:pt x="1080" y="345"/>
                  <a:pt x="1080" y="345"/>
                  <a:pt x="1080" y="3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4188611" y="252028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输入标题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188611" y="333308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输入标题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188611" y="416620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输入标题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4188611" y="501964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输入标题</a:t>
            </a:r>
            <a:endParaRPr lang="zh-CN" altLang="en-US" sz="1600" dirty="0"/>
          </a:p>
        </p:txBody>
      </p:sp>
      <p:grpSp>
        <p:nvGrpSpPr>
          <p:cNvPr id="23" name="组合 36"/>
          <p:cNvGrpSpPr/>
          <p:nvPr/>
        </p:nvGrpSpPr>
        <p:grpSpPr>
          <a:xfrm>
            <a:off x="10298017" y="2520958"/>
            <a:ext cx="973909" cy="584775"/>
            <a:chOff x="1972232" y="2940820"/>
            <a:chExt cx="973907" cy="584775"/>
          </a:xfrm>
        </p:grpSpPr>
        <p:sp>
          <p:nvSpPr>
            <p:cNvPr id="24" name="文本框 23"/>
            <p:cNvSpPr txBox="1"/>
            <p:nvPr/>
          </p:nvSpPr>
          <p:spPr>
            <a:xfrm>
              <a:off x="1972232" y="2940820"/>
              <a:ext cx="639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89</a:t>
              </a:r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548274" y="3034784"/>
              <a:ext cx="39786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 dirty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zh-CN" altLang="en-US" sz="1865" dirty="0"/>
            </a:p>
          </p:txBody>
        </p:sp>
      </p:grpSp>
      <p:grpSp>
        <p:nvGrpSpPr>
          <p:cNvPr id="26" name="组合 39"/>
          <p:cNvGrpSpPr/>
          <p:nvPr/>
        </p:nvGrpSpPr>
        <p:grpSpPr>
          <a:xfrm>
            <a:off x="8964517" y="3435358"/>
            <a:ext cx="973909" cy="584775"/>
            <a:chOff x="1972232" y="2940820"/>
            <a:chExt cx="973907" cy="584775"/>
          </a:xfrm>
        </p:grpSpPr>
        <p:sp>
          <p:nvSpPr>
            <p:cNvPr id="27" name="文本框 26"/>
            <p:cNvSpPr txBox="1"/>
            <p:nvPr/>
          </p:nvSpPr>
          <p:spPr>
            <a:xfrm>
              <a:off x="1972232" y="2940820"/>
              <a:ext cx="639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65</a:t>
              </a:r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548274" y="3034784"/>
              <a:ext cx="39786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 dirty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zh-CN" altLang="en-US" sz="1865" dirty="0"/>
            </a:p>
          </p:txBody>
        </p:sp>
      </p:grpSp>
      <p:grpSp>
        <p:nvGrpSpPr>
          <p:cNvPr id="29" name="组合 42"/>
          <p:cNvGrpSpPr/>
          <p:nvPr/>
        </p:nvGrpSpPr>
        <p:grpSpPr>
          <a:xfrm>
            <a:off x="8240617" y="4273558"/>
            <a:ext cx="973909" cy="584775"/>
            <a:chOff x="1972232" y="2940820"/>
            <a:chExt cx="973907" cy="584775"/>
          </a:xfrm>
        </p:grpSpPr>
        <p:sp>
          <p:nvSpPr>
            <p:cNvPr id="30" name="文本框 29"/>
            <p:cNvSpPr txBox="1"/>
            <p:nvPr/>
          </p:nvSpPr>
          <p:spPr>
            <a:xfrm>
              <a:off x="1972232" y="2940820"/>
              <a:ext cx="639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49</a:t>
              </a:r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48274" y="3034784"/>
              <a:ext cx="39786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 dirty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zh-CN" altLang="en-US" sz="1865" dirty="0"/>
            </a:p>
          </p:txBody>
        </p:sp>
      </p:grpSp>
      <p:grpSp>
        <p:nvGrpSpPr>
          <p:cNvPr id="32" name="组合 45"/>
          <p:cNvGrpSpPr/>
          <p:nvPr/>
        </p:nvGrpSpPr>
        <p:grpSpPr>
          <a:xfrm>
            <a:off x="6894417" y="5111758"/>
            <a:ext cx="973909" cy="584775"/>
            <a:chOff x="1972232" y="2940820"/>
            <a:chExt cx="973907" cy="584775"/>
          </a:xfrm>
        </p:grpSpPr>
        <p:sp>
          <p:nvSpPr>
            <p:cNvPr id="33" name="文本框 32"/>
            <p:cNvSpPr txBox="1"/>
            <p:nvPr/>
          </p:nvSpPr>
          <p:spPr>
            <a:xfrm>
              <a:off x="1972232" y="2940820"/>
              <a:ext cx="639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48274" y="3034784"/>
              <a:ext cx="39786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 dirty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zh-CN" altLang="en-US" sz="1865" dirty="0"/>
            </a:p>
          </p:txBody>
        </p:sp>
      </p:grpSp>
      <p:sp>
        <p:nvSpPr>
          <p:cNvPr id="35" name="矩形 34"/>
          <p:cNvSpPr/>
          <p:nvPr/>
        </p:nvSpPr>
        <p:spPr>
          <a:xfrm>
            <a:off x="4188610" y="2732749"/>
            <a:ext cx="4325002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88610" y="3548833"/>
            <a:ext cx="4325002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57668" y="4413243"/>
            <a:ext cx="4325002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57668" y="5274150"/>
            <a:ext cx="2483454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67537" y="713755"/>
            <a:ext cx="3021101" cy="758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5" b="1" dirty="0"/>
              <a:t>MORE THAN TEMPLATE</a:t>
            </a:r>
            <a:endParaRPr kumimoji="1" lang="en-US" altLang="zh-CN" sz="186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6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06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9"/>
          <p:cNvSpPr>
            <a:spLocks noChangeArrowheads="1"/>
          </p:cNvSpPr>
          <p:nvPr/>
        </p:nvSpPr>
        <p:spPr bwMode="auto">
          <a:xfrm>
            <a:off x="1828800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4" name="Rounded Rectangle 30"/>
          <p:cNvSpPr>
            <a:spLocks noChangeArrowheads="1"/>
          </p:cNvSpPr>
          <p:nvPr/>
        </p:nvSpPr>
        <p:spPr bwMode="auto">
          <a:xfrm>
            <a:off x="3995738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5" name="Rounded Rectangle 31"/>
          <p:cNvSpPr>
            <a:spLocks noChangeArrowheads="1"/>
          </p:cNvSpPr>
          <p:nvPr/>
        </p:nvSpPr>
        <p:spPr bwMode="auto">
          <a:xfrm>
            <a:off x="6164263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6" name="Rounded Rectangle 32"/>
          <p:cNvSpPr>
            <a:spLocks noChangeArrowheads="1"/>
          </p:cNvSpPr>
          <p:nvPr/>
        </p:nvSpPr>
        <p:spPr bwMode="auto">
          <a:xfrm>
            <a:off x="8331200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7" name="Rounded Rectangle 9"/>
          <p:cNvSpPr>
            <a:spLocks noChangeArrowheads="1"/>
          </p:cNvSpPr>
          <p:nvPr/>
        </p:nvSpPr>
        <p:spPr bwMode="auto">
          <a:xfrm>
            <a:off x="1828800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E7E7E7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8" name="Rounded Rectangle 10"/>
          <p:cNvSpPr>
            <a:spLocks noChangeArrowheads="1"/>
          </p:cNvSpPr>
          <p:nvPr/>
        </p:nvSpPr>
        <p:spPr bwMode="auto">
          <a:xfrm>
            <a:off x="3995738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90C7F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6164263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E7E7E7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10" name="Rounded Rectangle 12"/>
          <p:cNvSpPr>
            <a:spLocks noChangeArrowheads="1"/>
          </p:cNvSpPr>
          <p:nvPr/>
        </p:nvSpPr>
        <p:spPr bwMode="auto">
          <a:xfrm>
            <a:off x="8331200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90C7F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4800600" y="2232025"/>
            <a:ext cx="423863" cy="517525"/>
          </a:xfrm>
          <a:custGeom>
            <a:avLst/>
            <a:gdLst>
              <a:gd name="T0" fmla="*/ 62955 w 781"/>
              <a:gd name="T1" fmla="*/ 426293 h 953"/>
              <a:gd name="T2" fmla="*/ 199178 w 781"/>
              <a:gd name="T3" fmla="*/ 426293 h 953"/>
              <a:gd name="T4" fmla="*/ 199178 w 781"/>
              <a:gd name="T5" fmla="*/ 455617 h 953"/>
              <a:gd name="T6" fmla="*/ 62955 w 781"/>
              <a:gd name="T7" fmla="*/ 455617 h 953"/>
              <a:gd name="T8" fmla="*/ 62955 w 781"/>
              <a:gd name="T9" fmla="*/ 426293 h 953"/>
              <a:gd name="T10" fmla="*/ 62955 w 781"/>
              <a:gd name="T11" fmla="*/ 379048 h 953"/>
              <a:gd name="T12" fmla="*/ 199178 w 781"/>
              <a:gd name="T13" fmla="*/ 379048 h 953"/>
              <a:gd name="T14" fmla="*/ 199178 w 781"/>
              <a:gd name="T15" fmla="*/ 408372 h 953"/>
              <a:gd name="T16" fmla="*/ 62955 w 781"/>
              <a:gd name="T17" fmla="*/ 408372 h 953"/>
              <a:gd name="T18" fmla="*/ 62955 w 781"/>
              <a:gd name="T19" fmla="*/ 379048 h 953"/>
              <a:gd name="T20" fmla="*/ 62955 w 781"/>
              <a:gd name="T21" fmla="*/ 328544 h 953"/>
              <a:gd name="T22" fmla="*/ 199178 w 781"/>
              <a:gd name="T23" fmla="*/ 328544 h 953"/>
              <a:gd name="T24" fmla="*/ 199178 w 781"/>
              <a:gd name="T25" fmla="*/ 357869 h 953"/>
              <a:gd name="T26" fmla="*/ 62955 w 781"/>
              <a:gd name="T27" fmla="*/ 357869 h 953"/>
              <a:gd name="T28" fmla="*/ 62955 w 781"/>
              <a:gd name="T29" fmla="*/ 328544 h 953"/>
              <a:gd name="T30" fmla="*/ 62955 w 781"/>
              <a:gd name="T31" fmla="*/ 284014 h 953"/>
              <a:gd name="T32" fmla="*/ 199178 w 781"/>
              <a:gd name="T33" fmla="*/ 284014 h 953"/>
              <a:gd name="T34" fmla="*/ 199178 w 781"/>
              <a:gd name="T35" fmla="*/ 312796 h 953"/>
              <a:gd name="T36" fmla="*/ 62955 w 781"/>
              <a:gd name="T37" fmla="*/ 312796 h 953"/>
              <a:gd name="T38" fmla="*/ 62955 w 781"/>
              <a:gd name="T39" fmla="*/ 284014 h 953"/>
              <a:gd name="T40" fmla="*/ 62955 w 781"/>
              <a:gd name="T41" fmla="*/ 235683 h 953"/>
              <a:gd name="T42" fmla="*/ 199178 w 781"/>
              <a:gd name="T43" fmla="*/ 235683 h 953"/>
              <a:gd name="T44" fmla="*/ 199178 w 781"/>
              <a:gd name="T45" fmla="*/ 265008 h 953"/>
              <a:gd name="T46" fmla="*/ 62955 w 781"/>
              <a:gd name="T47" fmla="*/ 265008 h 953"/>
              <a:gd name="T48" fmla="*/ 62955 w 781"/>
              <a:gd name="T49" fmla="*/ 235683 h 953"/>
              <a:gd name="T50" fmla="*/ 289269 w 781"/>
              <a:gd name="T51" fmla="*/ 91775 h 953"/>
              <a:gd name="T52" fmla="*/ 347882 w 781"/>
              <a:gd name="T53" fmla="*/ 91775 h 953"/>
              <a:gd name="T54" fmla="*/ 347882 w 781"/>
              <a:gd name="T55" fmla="*/ 445300 h 953"/>
              <a:gd name="T56" fmla="*/ 289269 w 781"/>
              <a:gd name="T57" fmla="*/ 445300 h 953"/>
              <a:gd name="T58" fmla="*/ 289269 w 781"/>
              <a:gd name="T59" fmla="*/ 91775 h 953"/>
              <a:gd name="T60" fmla="*/ 147077 w 781"/>
              <a:gd name="T61" fmla="*/ 36384 h 953"/>
              <a:gd name="T62" fmla="*/ 152504 w 781"/>
              <a:gd name="T63" fmla="*/ 57563 h 953"/>
              <a:gd name="T64" fmla="*/ 153589 w 781"/>
              <a:gd name="T65" fmla="*/ 79828 h 953"/>
              <a:gd name="T66" fmla="*/ 150876 w 781"/>
              <a:gd name="T67" fmla="*/ 103179 h 953"/>
              <a:gd name="T68" fmla="*/ 143820 w 781"/>
              <a:gd name="T69" fmla="*/ 125444 h 953"/>
              <a:gd name="T70" fmla="*/ 131881 w 781"/>
              <a:gd name="T71" fmla="*/ 147709 h 953"/>
              <a:gd name="T72" fmla="*/ 116142 w 781"/>
              <a:gd name="T73" fmla="*/ 168345 h 953"/>
              <a:gd name="T74" fmla="*/ 96604 w 781"/>
              <a:gd name="T75" fmla="*/ 187352 h 953"/>
              <a:gd name="T76" fmla="*/ 93348 w 781"/>
              <a:gd name="T77" fmla="*/ 177034 h 953"/>
              <a:gd name="T78" fmla="*/ 87920 w 781"/>
              <a:gd name="T79" fmla="*/ 166173 h 953"/>
              <a:gd name="T80" fmla="*/ 81950 w 781"/>
              <a:gd name="T81" fmla="*/ 156398 h 953"/>
              <a:gd name="T82" fmla="*/ 73267 w 781"/>
              <a:gd name="T83" fmla="*/ 147166 h 953"/>
              <a:gd name="T84" fmla="*/ 67297 w 781"/>
              <a:gd name="T85" fmla="*/ 142822 h 953"/>
              <a:gd name="T86" fmla="*/ 58614 w 781"/>
              <a:gd name="T87" fmla="*/ 137391 h 953"/>
              <a:gd name="T88" fmla="*/ 47216 w 781"/>
              <a:gd name="T89" fmla="*/ 132504 h 953"/>
              <a:gd name="T90" fmla="*/ 30935 w 781"/>
              <a:gd name="T91" fmla="*/ 148795 h 953"/>
              <a:gd name="T92" fmla="*/ 29307 w 781"/>
              <a:gd name="T93" fmla="*/ 480598 h 953"/>
              <a:gd name="T94" fmla="*/ 392385 w 781"/>
              <a:gd name="T95" fmla="*/ 480598 h 953"/>
              <a:gd name="T96" fmla="*/ 393471 w 781"/>
              <a:gd name="T97" fmla="*/ 36384 h 953"/>
              <a:gd name="T98" fmla="*/ 147077 w 781"/>
              <a:gd name="T99" fmla="*/ 36384 h 953"/>
              <a:gd name="T100" fmla="*/ 134594 w 781"/>
              <a:gd name="T101" fmla="*/ 0 h 953"/>
              <a:gd name="T102" fmla="*/ 423863 w 781"/>
              <a:gd name="T103" fmla="*/ 0 h 953"/>
              <a:gd name="T104" fmla="*/ 421692 w 781"/>
              <a:gd name="T105" fmla="*/ 517525 h 953"/>
              <a:gd name="T106" fmla="*/ 0 w 781"/>
              <a:gd name="T107" fmla="*/ 517525 h 953"/>
              <a:gd name="T108" fmla="*/ 1628 w 781"/>
              <a:gd name="T109" fmla="*/ 130875 h 953"/>
              <a:gd name="T110" fmla="*/ 134594 w 781"/>
              <a:gd name="T111" fmla="*/ 0 h 95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781" h="953">
                <a:moveTo>
                  <a:pt x="116" y="785"/>
                </a:moveTo>
                <a:lnTo>
                  <a:pt x="367" y="785"/>
                </a:lnTo>
                <a:lnTo>
                  <a:pt x="367" y="839"/>
                </a:lnTo>
                <a:lnTo>
                  <a:pt x="116" y="839"/>
                </a:lnTo>
                <a:lnTo>
                  <a:pt x="116" y="785"/>
                </a:lnTo>
                <a:close/>
                <a:moveTo>
                  <a:pt x="116" y="698"/>
                </a:moveTo>
                <a:lnTo>
                  <a:pt x="367" y="698"/>
                </a:lnTo>
                <a:lnTo>
                  <a:pt x="367" y="752"/>
                </a:lnTo>
                <a:lnTo>
                  <a:pt x="116" y="752"/>
                </a:lnTo>
                <a:lnTo>
                  <a:pt x="116" y="698"/>
                </a:lnTo>
                <a:close/>
                <a:moveTo>
                  <a:pt x="116" y="605"/>
                </a:moveTo>
                <a:lnTo>
                  <a:pt x="367" y="605"/>
                </a:lnTo>
                <a:lnTo>
                  <a:pt x="367" y="659"/>
                </a:lnTo>
                <a:lnTo>
                  <a:pt x="116" y="659"/>
                </a:lnTo>
                <a:lnTo>
                  <a:pt x="116" y="605"/>
                </a:lnTo>
                <a:close/>
                <a:moveTo>
                  <a:pt x="116" y="523"/>
                </a:moveTo>
                <a:lnTo>
                  <a:pt x="367" y="523"/>
                </a:lnTo>
                <a:lnTo>
                  <a:pt x="367" y="576"/>
                </a:lnTo>
                <a:lnTo>
                  <a:pt x="116" y="576"/>
                </a:lnTo>
                <a:lnTo>
                  <a:pt x="116" y="523"/>
                </a:lnTo>
                <a:close/>
                <a:moveTo>
                  <a:pt x="116" y="434"/>
                </a:moveTo>
                <a:lnTo>
                  <a:pt x="367" y="434"/>
                </a:lnTo>
                <a:lnTo>
                  <a:pt x="367" y="488"/>
                </a:lnTo>
                <a:lnTo>
                  <a:pt x="116" y="488"/>
                </a:lnTo>
                <a:lnTo>
                  <a:pt x="116" y="434"/>
                </a:lnTo>
                <a:close/>
                <a:moveTo>
                  <a:pt x="533" y="169"/>
                </a:moveTo>
                <a:lnTo>
                  <a:pt x="641" y="169"/>
                </a:lnTo>
                <a:lnTo>
                  <a:pt x="641" y="820"/>
                </a:lnTo>
                <a:lnTo>
                  <a:pt x="533" y="820"/>
                </a:lnTo>
                <a:lnTo>
                  <a:pt x="533" y="169"/>
                </a:lnTo>
                <a:close/>
                <a:moveTo>
                  <a:pt x="271" y="67"/>
                </a:moveTo>
                <a:lnTo>
                  <a:pt x="281" y="106"/>
                </a:lnTo>
                <a:lnTo>
                  <a:pt x="283" y="147"/>
                </a:lnTo>
                <a:lnTo>
                  <a:pt x="278" y="190"/>
                </a:lnTo>
                <a:lnTo>
                  <a:pt x="265" y="231"/>
                </a:lnTo>
                <a:lnTo>
                  <a:pt x="243" y="272"/>
                </a:lnTo>
                <a:lnTo>
                  <a:pt x="214" y="310"/>
                </a:lnTo>
                <a:lnTo>
                  <a:pt x="178" y="345"/>
                </a:lnTo>
                <a:lnTo>
                  <a:pt x="172" y="326"/>
                </a:lnTo>
                <a:lnTo>
                  <a:pt x="162" y="306"/>
                </a:lnTo>
                <a:lnTo>
                  <a:pt x="151" y="288"/>
                </a:lnTo>
                <a:lnTo>
                  <a:pt x="135" y="271"/>
                </a:lnTo>
                <a:lnTo>
                  <a:pt x="124" y="263"/>
                </a:lnTo>
                <a:lnTo>
                  <a:pt x="108" y="253"/>
                </a:lnTo>
                <a:lnTo>
                  <a:pt x="87" y="244"/>
                </a:lnTo>
                <a:lnTo>
                  <a:pt x="57" y="274"/>
                </a:lnTo>
                <a:lnTo>
                  <a:pt x="54" y="885"/>
                </a:lnTo>
                <a:lnTo>
                  <a:pt x="723" y="885"/>
                </a:lnTo>
                <a:lnTo>
                  <a:pt x="725" y="67"/>
                </a:lnTo>
                <a:lnTo>
                  <a:pt x="271" y="67"/>
                </a:lnTo>
                <a:close/>
                <a:moveTo>
                  <a:pt x="248" y="0"/>
                </a:moveTo>
                <a:lnTo>
                  <a:pt x="781" y="0"/>
                </a:lnTo>
                <a:lnTo>
                  <a:pt x="777" y="953"/>
                </a:lnTo>
                <a:lnTo>
                  <a:pt x="0" y="953"/>
                </a:lnTo>
                <a:lnTo>
                  <a:pt x="3" y="241"/>
                </a:lnTo>
                <a:lnTo>
                  <a:pt x="248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2557463" y="2139950"/>
            <a:ext cx="574675" cy="701675"/>
          </a:xfrm>
          <a:custGeom>
            <a:avLst/>
            <a:gdLst>
              <a:gd name="T0" fmla="*/ 187406 w 1061"/>
              <a:gd name="T1" fmla="*/ 575081 h 1297"/>
              <a:gd name="T2" fmla="*/ 192281 w 1061"/>
              <a:gd name="T3" fmla="*/ 607541 h 1297"/>
              <a:gd name="T4" fmla="*/ 183614 w 1061"/>
              <a:gd name="T5" fmla="*/ 616738 h 1297"/>
              <a:gd name="T6" fmla="*/ 173323 w 1061"/>
              <a:gd name="T7" fmla="*/ 626476 h 1297"/>
              <a:gd name="T8" fmla="*/ 138117 w 1061"/>
              <a:gd name="T9" fmla="*/ 628099 h 1297"/>
              <a:gd name="T10" fmla="*/ 133242 w 1061"/>
              <a:gd name="T11" fmla="*/ 624312 h 1297"/>
              <a:gd name="T12" fmla="*/ 119160 w 1061"/>
              <a:gd name="T13" fmla="*/ 615115 h 1297"/>
              <a:gd name="T14" fmla="*/ 114285 w 1061"/>
              <a:gd name="T15" fmla="*/ 581573 h 1297"/>
              <a:gd name="T16" fmla="*/ 122951 w 1061"/>
              <a:gd name="T17" fmla="*/ 572917 h 1297"/>
              <a:gd name="T18" fmla="*/ 50914 w 1061"/>
              <a:gd name="T19" fmla="*/ 529637 h 1297"/>
              <a:gd name="T20" fmla="*/ 271359 w 1061"/>
              <a:gd name="T21" fmla="*/ 517736 h 1297"/>
              <a:gd name="T22" fmla="*/ 50914 w 1061"/>
              <a:gd name="T23" fmla="*/ 394929 h 1297"/>
              <a:gd name="T24" fmla="*/ 0 w 1061"/>
              <a:gd name="T25" fmla="*/ 394929 h 1297"/>
              <a:gd name="T26" fmla="*/ 261068 w 1061"/>
              <a:gd name="T27" fmla="*/ 410618 h 1297"/>
              <a:gd name="T28" fmla="*/ 140284 w 1061"/>
              <a:gd name="T29" fmla="*/ 328386 h 1297"/>
              <a:gd name="T30" fmla="*/ 92078 w 1061"/>
              <a:gd name="T31" fmla="*/ 359764 h 1297"/>
              <a:gd name="T32" fmla="*/ 80704 w 1061"/>
              <a:gd name="T33" fmla="*/ 417110 h 1297"/>
              <a:gd name="T34" fmla="*/ 114285 w 1061"/>
              <a:gd name="T35" fmla="*/ 466341 h 1297"/>
              <a:gd name="T36" fmla="*/ 126201 w 1061"/>
              <a:gd name="T37" fmla="*/ 484735 h 1297"/>
              <a:gd name="T38" fmla="*/ 181448 w 1061"/>
              <a:gd name="T39" fmla="*/ 478784 h 1297"/>
              <a:gd name="T40" fmla="*/ 205280 w 1061"/>
              <a:gd name="T41" fmla="*/ 457685 h 1297"/>
              <a:gd name="T42" fmla="*/ 229112 w 1061"/>
              <a:gd name="T43" fmla="*/ 401962 h 1297"/>
              <a:gd name="T44" fmla="*/ 206905 w 1061"/>
              <a:gd name="T45" fmla="*/ 348944 h 1297"/>
              <a:gd name="T46" fmla="*/ 154366 w 1061"/>
              <a:gd name="T47" fmla="*/ 326222 h 1297"/>
              <a:gd name="T48" fmla="*/ 207988 w 1061"/>
              <a:gd name="T49" fmla="*/ 321353 h 1297"/>
              <a:gd name="T50" fmla="*/ 248069 w 1061"/>
              <a:gd name="T51" fmla="*/ 383027 h 1297"/>
              <a:gd name="T52" fmla="*/ 232903 w 1061"/>
              <a:gd name="T53" fmla="*/ 458226 h 1297"/>
              <a:gd name="T54" fmla="*/ 202572 w 1061"/>
              <a:gd name="T55" fmla="*/ 485817 h 1297"/>
              <a:gd name="T56" fmla="*/ 193364 w 1061"/>
              <a:gd name="T57" fmla="*/ 566425 h 1297"/>
              <a:gd name="T58" fmla="*/ 107244 w 1061"/>
              <a:gd name="T59" fmla="*/ 560474 h 1297"/>
              <a:gd name="T60" fmla="*/ 102911 w 1061"/>
              <a:gd name="T61" fmla="*/ 484194 h 1297"/>
              <a:gd name="T62" fmla="*/ 66080 w 1061"/>
              <a:gd name="T63" fmla="*/ 440373 h 1297"/>
              <a:gd name="T64" fmla="*/ 67704 w 1061"/>
              <a:gd name="T65" fmla="*/ 359223 h 1297"/>
              <a:gd name="T66" fmla="*/ 132159 w 1061"/>
              <a:gd name="T67" fmla="*/ 307828 h 1297"/>
              <a:gd name="T68" fmla="*/ 76371 w 1061"/>
              <a:gd name="T69" fmla="*/ 327304 h 1297"/>
              <a:gd name="T70" fmla="*/ 271359 w 1061"/>
              <a:gd name="T71" fmla="*/ 287270 h 1297"/>
              <a:gd name="T72" fmla="*/ 163032 w 1061"/>
              <a:gd name="T73" fmla="*/ 231547 h 1297"/>
              <a:gd name="T74" fmla="*/ 163032 w 1061"/>
              <a:gd name="T75" fmla="*/ 231547 h 1297"/>
              <a:gd name="T76" fmla="*/ 432225 w 1061"/>
              <a:gd name="T77" fmla="*/ 179070 h 1297"/>
              <a:gd name="T78" fmla="*/ 497221 w 1061"/>
              <a:gd name="T79" fmla="*/ 139037 h 1297"/>
              <a:gd name="T80" fmla="*/ 527553 w 1061"/>
              <a:gd name="T81" fmla="*/ 159595 h 1297"/>
              <a:gd name="T82" fmla="*/ 563301 w 1061"/>
              <a:gd name="T83" fmla="*/ 427389 h 1297"/>
              <a:gd name="T84" fmla="*/ 527553 w 1061"/>
              <a:gd name="T85" fmla="*/ 420897 h 1297"/>
              <a:gd name="T86" fmla="*/ 445766 w 1061"/>
              <a:gd name="T87" fmla="*/ 476620 h 1297"/>
              <a:gd name="T88" fmla="*/ 145158 w 1061"/>
              <a:gd name="T89" fmla="*/ 192054 h 1297"/>
              <a:gd name="T90" fmla="*/ 118618 w 1061"/>
              <a:gd name="T91" fmla="*/ 166087 h 1297"/>
              <a:gd name="T92" fmla="*/ 145158 w 1061"/>
              <a:gd name="T93" fmla="*/ 140660 h 1297"/>
              <a:gd name="T94" fmla="*/ 412184 w 1061"/>
              <a:gd name="T95" fmla="*/ 225596 h 1297"/>
              <a:gd name="T96" fmla="*/ 459307 w 1061"/>
              <a:gd name="T97" fmla="*/ 139578 h 1297"/>
              <a:gd name="T98" fmla="*/ 431142 w 1061"/>
              <a:gd name="T99" fmla="*/ 2705 h 1297"/>
              <a:gd name="T100" fmla="*/ 475014 w 1061"/>
              <a:gd name="T101" fmla="*/ 52477 h 1297"/>
              <a:gd name="T102" fmla="*/ 459307 w 1061"/>
              <a:gd name="T103" fmla="*/ 121725 h 1297"/>
              <a:gd name="T104" fmla="*/ 397560 w 1061"/>
              <a:gd name="T105" fmla="*/ 140660 h 1297"/>
              <a:gd name="T106" fmla="*/ 353688 w 1061"/>
              <a:gd name="T107" fmla="*/ 90888 h 1297"/>
              <a:gd name="T108" fmla="*/ 370479 w 1061"/>
              <a:gd name="T109" fmla="*/ 20558 h 12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061" h="1297">
                <a:moveTo>
                  <a:pt x="235" y="1059"/>
                </a:moveTo>
                <a:lnTo>
                  <a:pt x="331" y="1059"/>
                </a:lnTo>
                <a:lnTo>
                  <a:pt x="339" y="1059"/>
                </a:lnTo>
                <a:lnTo>
                  <a:pt x="346" y="1063"/>
                </a:lnTo>
                <a:lnTo>
                  <a:pt x="350" y="1066"/>
                </a:lnTo>
                <a:lnTo>
                  <a:pt x="354" y="1071"/>
                </a:lnTo>
                <a:lnTo>
                  <a:pt x="355" y="1075"/>
                </a:lnTo>
                <a:lnTo>
                  <a:pt x="355" y="1123"/>
                </a:lnTo>
                <a:lnTo>
                  <a:pt x="354" y="1129"/>
                </a:lnTo>
                <a:lnTo>
                  <a:pt x="350" y="1134"/>
                </a:lnTo>
                <a:lnTo>
                  <a:pt x="346" y="1137"/>
                </a:lnTo>
                <a:lnTo>
                  <a:pt x="339" y="1140"/>
                </a:lnTo>
                <a:lnTo>
                  <a:pt x="331" y="1140"/>
                </a:lnTo>
                <a:lnTo>
                  <a:pt x="320" y="1140"/>
                </a:lnTo>
                <a:lnTo>
                  <a:pt x="320" y="1154"/>
                </a:lnTo>
                <a:lnTo>
                  <a:pt x="320" y="1158"/>
                </a:lnTo>
                <a:lnTo>
                  <a:pt x="317" y="1159"/>
                </a:lnTo>
                <a:lnTo>
                  <a:pt x="314" y="1161"/>
                </a:lnTo>
                <a:lnTo>
                  <a:pt x="311" y="1161"/>
                </a:lnTo>
                <a:lnTo>
                  <a:pt x="255" y="1161"/>
                </a:lnTo>
                <a:lnTo>
                  <a:pt x="252" y="1161"/>
                </a:lnTo>
                <a:lnTo>
                  <a:pt x="247" y="1159"/>
                </a:lnTo>
                <a:lnTo>
                  <a:pt x="246" y="1158"/>
                </a:lnTo>
                <a:lnTo>
                  <a:pt x="246" y="1154"/>
                </a:lnTo>
                <a:lnTo>
                  <a:pt x="246" y="1140"/>
                </a:lnTo>
                <a:lnTo>
                  <a:pt x="235" y="1140"/>
                </a:lnTo>
                <a:lnTo>
                  <a:pt x="227" y="1140"/>
                </a:lnTo>
                <a:lnTo>
                  <a:pt x="220" y="1137"/>
                </a:lnTo>
                <a:lnTo>
                  <a:pt x="216" y="1134"/>
                </a:lnTo>
                <a:lnTo>
                  <a:pt x="211" y="1129"/>
                </a:lnTo>
                <a:lnTo>
                  <a:pt x="211" y="1123"/>
                </a:lnTo>
                <a:lnTo>
                  <a:pt x="211" y="1075"/>
                </a:lnTo>
                <a:lnTo>
                  <a:pt x="211" y="1071"/>
                </a:lnTo>
                <a:lnTo>
                  <a:pt x="216" y="1066"/>
                </a:lnTo>
                <a:lnTo>
                  <a:pt x="220" y="1063"/>
                </a:lnTo>
                <a:lnTo>
                  <a:pt x="227" y="1059"/>
                </a:lnTo>
                <a:lnTo>
                  <a:pt x="235" y="1059"/>
                </a:lnTo>
                <a:close/>
                <a:moveTo>
                  <a:pt x="141" y="885"/>
                </a:moveTo>
                <a:lnTo>
                  <a:pt x="160" y="906"/>
                </a:lnTo>
                <a:lnTo>
                  <a:pt x="94" y="979"/>
                </a:lnTo>
                <a:lnTo>
                  <a:pt x="76" y="958"/>
                </a:lnTo>
                <a:lnTo>
                  <a:pt x="141" y="885"/>
                </a:lnTo>
                <a:close/>
                <a:moveTo>
                  <a:pt x="435" y="884"/>
                </a:moveTo>
                <a:lnTo>
                  <a:pt x="501" y="957"/>
                </a:lnTo>
                <a:lnTo>
                  <a:pt x="482" y="977"/>
                </a:lnTo>
                <a:lnTo>
                  <a:pt x="416" y="904"/>
                </a:lnTo>
                <a:lnTo>
                  <a:pt x="435" y="884"/>
                </a:lnTo>
                <a:close/>
                <a:moveTo>
                  <a:pt x="94" y="730"/>
                </a:moveTo>
                <a:lnTo>
                  <a:pt x="94" y="760"/>
                </a:lnTo>
                <a:lnTo>
                  <a:pt x="0" y="760"/>
                </a:lnTo>
                <a:lnTo>
                  <a:pt x="0" y="733"/>
                </a:lnTo>
                <a:lnTo>
                  <a:pt x="0" y="730"/>
                </a:lnTo>
                <a:lnTo>
                  <a:pt x="94" y="730"/>
                </a:lnTo>
                <a:close/>
                <a:moveTo>
                  <a:pt x="576" y="729"/>
                </a:moveTo>
                <a:lnTo>
                  <a:pt x="576" y="759"/>
                </a:lnTo>
                <a:lnTo>
                  <a:pt x="482" y="759"/>
                </a:lnTo>
                <a:lnTo>
                  <a:pt x="482" y="729"/>
                </a:lnTo>
                <a:lnTo>
                  <a:pt x="576" y="729"/>
                </a:lnTo>
                <a:close/>
                <a:moveTo>
                  <a:pt x="285" y="603"/>
                </a:moveTo>
                <a:lnTo>
                  <a:pt x="259" y="607"/>
                </a:lnTo>
                <a:lnTo>
                  <a:pt x="232" y="615"/>
                </a:lnTo>
                <a:lnTo>
                  <a:pt x="208" y="627"/>
                </a:lnTo>
                <a:lnTo>
                  <a:pt x="187" y="645"/>
                </a:lnTo>
                <a:lnTo>
                  <a:pt x="170" y="665"/>
                </a:lnTo>
                <a:lnTo>
                  <a:pt x="157" y="691"/>
                </a:lnTo>
                <a:lnTo>
                  <a:pt x="149" y="716"/>
                </a:lnTo>
                <a:lnTo>
                  <a:pt x="146" y="743"/>
                </a:lnTo>
                <a:lnTo>
                  <a:pt x="149" y="771"/>
                </a:lnTo>
                <a:lnTo>
                  <a:pt x="157" y="798"/>
                </a:lnTo>
                <a:lnTo>
                  <a:pt x="171" y="822"/>
                </a:lnTo>
                <a:lnTo>
                  <a:pt x="189" y="844"/>
                </a:lnTo>
                <a:lnTo>
                  <a:pt x="211" y="862"/>
                </a:lnTo>
                <a:lnTo>
                  <a:pt x="216" y="865"/>
                </a:lnTo>
                <a:lnTo>
                  <a:pt x="225" y="873"/>
                </a:lnTo>
                <a:lnTo>
                  <a:pt x="232" y="884"/>
                </a:lnTo>
                <a:lnTo>
                  <a:pt x="233" y="896"/>
                </a:lnTo>
                <a:lnTo>
                  <a:pt x="233" y="1012"/>
                </a:lnTo>
                <a:lnTo>
                  <a:pt x="333" y="1012"/>
                </a:lnTo>
                <a:lnTo>
                  <a:pt x="333" y="898"/>
                </a:lnTo>
                <a:lnTo>
                  <a:pt x="335" y="885"/>
                </a:lnTo>
                <a:lnTo>
                  <a:pt x="341" y="874"/>
                </a:lnTo>
                <a:lnTo>
                  <a:pt x="350" y="866"/>
                </a:lnTo>
                <a:lnTo>
                  <a:pt x="355" y="863"/>
                </a:lnTo>
                <a:lnTo>
                  <a:pt x="379" y="846"/>
                </a:lnTo>
                <a:lnTo>
                  <a:pt x="398" y="824"/>
                </a:lnTo>
                <a:lnTo>
                  <a:pt x="412" y="800"/>
                </a:lnTo>
                <a:lnTo>
                  <a:pt x="420" y="773"/>
                </a:lnTo>
                <a:lnTo>
                  <a:pt x="423" y="743"/>
                </a:lnTo>
                <a:lnTo>
                  <a:pt x="420" y="716"/>
                </a:lnTo>
                <a:lnTo>
                  <a:pt x="412" y="691"/>
                </a:lnTo>
                <a:lnTo>
                  <a:pt x="400" y="665"/>
                </a:lnTo>
                <a:lnTo>
                  <a:pt x="382" y="645"/>
                </a:lnTo>
                <a:lnTo>
                  <a:pt x="362" y="627"/>
                </a:lnTo>
                <a:lnTo>
                  <a:pt x="338" y="615"/>
                </a:lnTo>
                <a:lnTo>
                  <a:pt x="312" y="607"/>
                </a:lnTo>
                <a:lnTo>
                  <a:pt x="285" y="603"/>
                </a:lnTo>
                <a:close/>
                <a:moveTo>
                  <a:pt x="285" y="564"/>
                </a:moveTo>
                <a:lnTo>
                  <a:pt x="320" y="567"/>
                </a:lnTo>
                <a:lnTo>
                  <a:pt x="352" y="578"/>
                </a:lnTo>
                <a:lnTo>
                  <a:pt x="384" y="594"/>
                </a:lnTo>
                <a:lnTo>
                  <a:pt x="411" y="616"/>
                </a:lnTo>
                <a:lnTo>
                  <a:pt x="433" y="643"/>
                </a:lnTo>
                <a:lnTo>
                  <a:pt x="449" y="675"/>
                </a:lnTo>
                <a:lnTo>
                  <a:pt x="458" y="708"/>
                </a:lnTo>
                <a:lnTo>
                  <a:pt x="463" y="743"/>
                </a:lnTo>
                <a:lnTo>
                  <a:pt x="458" y="781"/>
                </a:lnTo>
                <a:lnTo>
                  <a:pt x="447" y="816"/>
                </a:lnTo>
                <a:lnTo>
                  <a:pt x="430" y="847"/>
                </a:lnTo>
                <a:lnTo>
                  <a:pt x="406" y="874"/>
                </a:lnTo>
                <a:lnTo>
                  <a:pt x="376" y="898"/>
                </a:lnTo>
                <a:lnTo>
                  <a:pt x="374" y="898"/>
                </a:lnTo>
                <a:lnTo>
                  <a:pt x="373" y="900"/>
                </a:lnTo>
                <a:lnTo>
                  <a:pt x="373" y="1018"/>
                </a:lnTo>
                <a:lnTo>
                  <a:pt x="368" y="1036"/>
                </a:lnTo>
                <a:lnTo>
                  <a:pt x="357" y="1047"/>
                </a:lnTo>
                <a:lnTo>
                  <a:pt x="341" y="1052"/>
                </a:lnTo>
                <a:lnTo>
                  <a:pt x="225" y="1052"/>
                </a:lnTo>
                <a:lnTo>
                  <a:pt x="209" y="1047"/>
                </a:lnTo>
                <a:lnTo>
                  <a:pt x="198" y="1036"/>
                </a:lnTo>
                <a:lnTo>
                  <a:pt x="193" y="1018"/>
                </a:lnTo>
                <a:lnTo>
                  <a:pt x="193" y="898"/>
                </a:lnTo>
                <a:lnTo>
                  <a:pt x="192" y="896"/>
                </a:lnTo>
                <a:lnTo>
                  <a:pt x="190" y="895"/>
                </a:lnTo>
                <a:lnTo>
                  <a:pt x="162" y="873"/>
                </a:lnTo>
                <a:lnTo>
                  <a:pt x="138" y="846"/>
                </a:lnTo>
                <a:lnTo>
                  <a:pt x="122" y="814"/>
                </a:lnTo>
                <a:lnTo>
                  <a:pt x="111" y="779"/>
                </a:lnTo>
                <a:lnTo>
                  <a:pt x="108" y="743"/>
                </a:lnTo>
                <a:lnTo>
                  <a:pt x="113" y="702"/>
                </a:lnTo>
                <a:lnTo>
                  <a:pt x="125" y="664"/>
                </a:lnTo>
                <a:lnTo>
                  <a:pt x="146" y="630"/>
                </a:lnTo>
                <a:lnTo>
                  <a:pt x="174" y="603"/>
                </a:lnTo>
                <a:lnTo>
                  <a:pt x="206" y="581"/>
                </a:lnTo>
                <a:lnTo>
                  <a:pt x="244" y="569"/>
                </a:lnTo>
                <a:lnTo>
                  <a:pt x="285" y="564"/>
                </a:lnTo>
                <a:close/>
                <a:moveTo>
                  <a:pt x="94" y="512"/>
                </a:moveTo>
                <a:lnTo>
                  <a:pt x="160" y="584"/>
                </a:lnTo>
                <a:lnTo>
                  <a:pt x="141" y="605"/>
                </a:lnTo>
                <a:lnTo>
                  <a:pt x="75" y="532"/>
                </a:lnTo>
                <a:lnTo>
                  <a:pt x="94" y="512"/>
                </a:lnTo>
                <a:close/>
                <a:moveTo>
                  <a:pt x="482" y="510"/>
                </a:moveTo>
                <a:lnTo>
                  <a:pt x="501" y="531"/>
                </a:lnTo>
                <a:lnTo>
                  <a:pt x="435" y="603"/>
                </a:lnTo>
                <a:lnTo>
                  <a:pt x="416" y="583"/>
                </a:lnTo>
                <a:lnTo>
                  <a:pt x="482" y="510"/>
                </a:lnTo>
                <a:close/>
                <a:moveTo>
                  <a:pt x="301" y="428"/>
                </a:moveTo>
                <a:lnTo>
                  <a:pt x="301" y="532"/>
                </a:lnTo>
                <a:lnTo>
                  <a:pt x="274" y="532"/>
                </a:lnTo>
                <a:lnTo>
                  <a:pt x="274" y="429"/>
                </a:lnTo>
                <a:lnTo>
                  <a:pt x="301" y="428"/>
                </a:lnTo>
                <a:close/>
                <a:moveTo>
                  <a:pt x="764" y="273"/>
                </a:moveTo>
                <a:lnTo>
                  <a:pt x="798" y="273"/>
                </a:lnTo>
                <a:lnTo>
                  <a:pt x="815" y="301"/>
                </a:lnTo>
                <a:lnTo>
                  <a:pt x="798" y="331"/>
                </a:lnTo>
                <a:lnTo>
                  <a:pt x="764" y="331"/>
                </a:lnTo>
                <a:lnTo>
                  <a:pt x="747" y="301"/>
                </a:lnTo>
                <a:lnTo>
                  <a:pt x="764" y="273"/>
                </a:lnTo>
                <a:close/>
                <a:moveTo>
                  <a:pt x="918" y="257"/>
                </a:moveTo>
                <a:lnTo>
                  <a:pt x="937" y="257"/>
                </a:lnTo>
                <a:lnTo>
                  <a:pt x="955" y="265"/>
                </a:lnTo>
                <a:lnTo>
                  <a:pt x="967" y="277"/>
                </a:lnTo>
                <a:lnTo>
                  <a:pt x="974" y="295"/>
                </a:lnTo>
                <a:lnTo>
                  <a:pt x="1061" y="743"/>
                </a:lnTo>
                <a:lnTo>
                  <a:pt x="1061" y="762"/>
                </a:lnTo>
                <a:lnTo>
                  <a:pt x="1053" y="778"/>
                </a:lnTo>
                <a:lnTo>
                  <a:pt x="1040" y="790"/>
                </a:lnTo>
                <a:lnTo>
                  <a:pt x="1023" y="798"/>
                </a:lnTo>
                <a:lnTo>
                  <a:pt x="1004" y="798"/>
                </a:lnTo>
                <a:lnTo>
                  <a:pt x="986" y="790"/>
                </a:lnTo>
                <a:lnTo>
                  <a:pt x="974" y="778"/>
                </a:lnTo>
                <a:lnTo>
                  <a:pt x="967" y="760"/>
                </a:lnTo>
                <a:lnTo>
                  <a:pt x="936" y="602"/>
                </a:lnTo>
                <a:lnTo>
                  <a:pt x="936" y="1297"/>
                </a:lnTo>
                <a:lnTo>
                  <a:pt x="823" y="881"/>
                </a:lnTo>
                <a:lnTo>
                  <a:pt x="763" y="881"/>
                </a:lnTo>
                <a:lnTo>
                  <a:pt x="630" y="1297"/>
                </a:lnTo>
                <a:lnTo>
                  <a:pt x="630" y="355"/>
                </a:lnTo>
                <a:lnTo>
                  <a:pt x="268" y="355"/>
                </a:lnTo>
                <a:lnTo>
                  <a:pt x="249" y="352"/>
                </a:lnTo>
                <a:lnTo>
                  <a:pt x="233" y="341"/>
                </a:lnTo>
                <a:lnTo>
                  <a:pt x="224" y="326"/>
                </a:lnTo>
                <a:lnTo>
                  <a:pt x="219" y="307"/>
                </a:lnTo>
                <a:lnTo>
                  <a:pt x="224" y="288"/>
                </a:lnTo>
                <a:lnTo>
                  <a:pt x="233" y="274"/>
                </a:lnTo>
                <a:lnTo>
                  <a:pt x="249" y="263"/>
                </a:lnTo>
                <a:lnTo>
                  <a:pt x="268" y="260"/>
                </a:lnTo>
                <a:lnTo>
                  <a:pt x="630" y="260"/>
                </a:lnTo>
                <a:lnTo>
                  <a:pt x="630" y="258"/>
                </a:lnTo>
                <a:lnTo>
                  <a:pt x="706" y="258"/>
                </a:lnTo>
                <a:lnTo>
                  <a:pt x="761" y="417"/>
                </a:lnTo>
                <a:lnTo>
                  <a:pt x="768" y="337"/>
                </a:lnTo>
                <a:lnTo>
                  <a:pt x="799" y="337"/>
                </a:lnTo>
                <a:lnTo>
                  <a:pt x="806" y="406"/>
                </a:lnTo>
                <a:lnTo>
                  <a:pt x="848" y="258"/>
                </a:lnTo>
                <a:lnTo>
                  <a:pt x="912" y="258"/>
                </a:lnTo>
                <a:lnTo>
                  <a:pt x="918" y="257"/>
                </a:lnTo>
                <a:close/>
                <a:moveTo>
                  <a:pt x="766" y="0"/>
                </a:moveTo>
                <a:lnTo>
                  <a:pt x="796" y="5"/>
                </a:lnTo>
                <a:lnTo>
                  <a:pt x="825" y="18"/>
                </a:lnTo>
                <a:lnTo>
                  <a:pt x="848" y="38"/>
                </a:lnTo>
                <a:lnTo>
                  <a:pt x="866" y="65"/>
                </a:lnTo>
                <a:lnTo>
                  <a:pt x="877" y="97"/>
                </a:lnTo>
                <a:lnTo>
                  <a:pt x="882" y="132"/>
                </a:lnTo>
                <a:lnTo>
                  <a:pt x="877" y="168"/>
                </a:lnTo>
                <a:lnTo>
                  <a:pt x="866" y="198"/>
                </a:lnTo>
                <a:lnTo>
                  <a:pt x="848" y="225"/>
                </a:lnTo>
                <a:lnTo>
                  <a:pt x="825" y="246"/>
                </a:lnTo>
                <a:lnTo>
                  <a:pt x="796" y="260"/>
                </a:lnTo>
                <a:lnTo>
                  <a:pt x="766" y="265"/>
                </a:lnTo>
                <a:lnTo>
                  <a:pt x="734" y="260"/>
                </a:lnTo>
                <a:lnTo>
                  <a:pt x="707" y="246"/>
                </a:lnTo>
                <a:lnTo>
                  <a:pt x="684" y="225"/>
                </a:lnTo>
                <a:lnTo>
                  <a:pt x="666" y="198"/>
                </a:lnTo>
                <a:lnTo>
                  <a:pt x="653" y="168"/>
                </a:lnTo>
                <a:lnTo>
                  <a:pt x="650" y="132"/>
                </a:lnTo>
                <a:lnTo>
                  <a:pt x="653" y="97"/>
                </a:lnTo>
                <a:lnTo>
                  <a:pt x="666" y="65"/>
                </a:lnTo>
                <a:lnTo>
                  <a:pt x="684" y="38"/>
                </a:lnTo>
                <a:lnTo>
                  <a:pt x="707" y="18"/>
                </a:lnTo>
                <a:lnTo>
                  <a:pt x="734" y="5"/>
                </a:lnTo>
                <a:lnTo>
                  <a:pt x="76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6845300" y="2235200"/>
            <a:ext cx="668338" cy="511175"/>
          </a:xfrm>
          <a:custGeom>
            <a:avLst/>
            <a:gdLst>
              <a:gd name="T0" fmla="*/ 148640 w 1232"/>
              <a:gd name="T1" fmla="*/ 436448 h 944"/>
              <a:gd name="T2" fmla="*/ 193124 w 1232"/>
              <a:gd name="T3" fmla="*/ 439156 h 944"/>
              <a:gd name="T4" fmla="*/ 250084 w 1232"/>
              <a:gd name="T5" fmla="*/ 428867 h 944"/>
              <a:gd name="T6" fmla="*/ 249542 w 1232"/>
              <a:gd name="T7" fmla="*/ 360097 h 944"/>
              <a:gd name="T8" fmla="*/ 310300 w 1232"/>
              <a:gd name="T9" fmla="*/ 307571 h 944"/>
              <a:gd name="T10" fmla="*/ 206143 w 1232"/>
              <a:gd name="T11" fmla="*/ 367136 h 944"/>
              <a:gd name="T12" fmla="*/ 249542 w 1232"/>
              <a:gd name="T13" fmla="*/ 307571 h 944"/>
              <a:gd name="T14" fmla="*/ 133993 w 1232"/>
              <a:gd name="T15" fmla="*/ 344393 h 944"/>
              <a:gd name="T16" fmla="*/ 170339 w 1232"/>
              <a:gd name="T17" fmla="*/ 307571 h 944"/>
              <a:gd name="T18" fmla="*/ 91679 w 1232"/>
              <a:gd name="T19" fmla="*/ 346559 h 944"/>
              <a:gd name="T20" fmla="*/ 89510 w 1232"/>
              <a:gd name="T21" fmla="*/ 307571 h 944"/>
              <a:gd name="T22" fmla="*/ 292398 w 1232"/>
              <a:gd name="T23" fmla="*/ 511175 h 944"/>
              <a:gd name="T24" fmla="*/ 355326 w 1232"/>
              <a:gd name="T25" fmla="*/ 355765 h 944"/>
              <a:gd name="T26" fmla="*/ 379195 w 1232"/>
              <a:gd name="T27" fmla="*/ 319484 h 944"/>
              <a:gd name="T28" fmla="*/ 393842 w 1232"/>
              <a:gd name="T29" fmla="*/ 283745 h 944"/>
              <a:gd name="T30" fmla="*/ 324947 w 1232"/>
              <a:gd name="T31" fmla="*/ 284828 h 944"/>
              <a:gd name="T32" fmla="*/ 288058 w 1232"/>
              <a:gd name="T33" fmla="*/ 229596 h 944"/>
              <a:gd name="T34" fmla="*/ 261476 w 1232"/>
              <a:gd name="T35" fmla="*/ 257753 h 944"/>
              <a:gd name="T36" fmla="*/ 103072 w 1232"/>
              <a:gd name="T37" fmla="*/ 257753 h 944"/>
              <a:gd name="T38" fmla="*/ 100359 w 1232"/>
              <a:gd name="T39" fmla="*/ 229596 h 944"/>
              <a:gd name="T40" fmla="*/ 82457 w 1232"/>
              <a:gd name="T41" fmla="*/ 284828 h 944"/>
              <a:gd name="T42" fmla="*/ 281006 w 1232"/>
              <a:gd name="T43" fmla="*/ 151620 h 944"/>
              <a:gd name="T44" fmla="*/ 336881 w 1232"/>
              <a:gd name="T45" fmla="*/ 187900 h 944"/>
              <a:gd name="T46" fmla="*/ 193124 w 1232"/>
              <a:gd name="T47" fmla="*/ 151620 h 944"/>
              <a:gd name="T48" fmla="*/ 256052 w 1232"/>
              <a:gd name="T49" fmla="*/ 151620 h 944"/>
              <a:gd name="T50" fmla="*/ 100359 w 1232"/>
              <a:gd name="T51" fmla="*/ 206311 h 944"/>
              <a:gd name="T52" fmla="*/ 38516 w 1232"/>
              <a:gd name="T53" fmla="*/ 151620 h 944"/>
              <a:gd name="T54" fmla="*/ 75405 w 1232"/>
              <a:gd name="T55" fmla="*/ 206311 h 944"/>
              <a:gd name="T56" fmla="*/ 423136 w 1232"/>
              <a:gd name="T57" fmla="*/ 130501 h 944"/>
              <a:gd name="T58" fmla="*/ 423136 w 1232"/>
              <a:gd name="T59" fmla="*/ 130501 h 944"/>
              <a:gd name="T60" fmla="*/ 274496 w 1232"/>
              <a:gd name="T61" fmla="*/ 128335 h 944"/>
              <a:gd name="T62" fmla="*/ 266359 w 1232"/>
              <a:gd name="T63" fmla="*/ 86640 h 944"/>
              <a:gd name="T64" fmla="*/ 80830 w 1232"/>
              <a:gd name="T65" fmla="*/ 98553 h 944"/>
              <a:gd name="T66" fmla="*/ 97104 w 1232"/>
              <a:gd name="T67" fmla="*/ 108841 h 944"/>
              <a:gd name="T68" fmla="*/ 193124 w 1232"/>
              <a:gd name="T69" fmla="*/ 128335 h 944"/>
              <a:gd name="T70" fmla="*/ 219163 w 1232"/>
              <a:gd name="T71" fmla="*/ 79059 h 944"/>
              <a:gd name="T72" fmla="*/ 157320 w 1232"/>
              <a:gd name="T73" fmla="*/ 69312 h 944"/>
              <a:gd name="T74" fmla="*/ 115006 w 1232"/>
              <a:gd name="T75" fmla="*/ 128335 h 944"/>
              <a:gd name="T76" fmla="*/ 193124 w 1232"/>
              <a:gd name="T77" fmla="*/ 36822 h 944"/>
              <a:gd name="T78" fmla="*/ 267444 w 1232"/>
              <a:gd name="T79" fmla="*/ 58482 h 944"/>
              <a:gd name="T80" fmla="*/ 339594 w 1232"/>
              <a:gd name="T81" fmla="*/ 128335 h 944"/>
              <a:gd name="T82" fmla="*/ 351528 w 1232"/>
              <a:gd name="T83" fmla="*/ 151620 h 944"/>
              <a:gd name="T84" fmla="*/ 364548 w 1232"/>
              <a:gd name="T85" fmla="*/ 229596 h 944"/>
              <a:gd name="T86" fmla="*/ 352613 w 1232"/>
              <a:gd name="T87" fmla="*/ 284828 h 944"/>
              <a:gd name="T88" fmla="*/ 324947 w 1232"/>
              <a:gd name="T89" fmla="*/ 329773 h 944"/>
              <a:gd name="T90" fmla="*/ 244117 w 1232"/>
              <a:gd name="T91" fmla="*/ 388255 h 944"/>
              <a:gd name="T92" fmla="*/ 170339 w 1232"/>
              <a:gd name="T93" fmla="*/ 399626 h 944"/>
              <a:gd name="T94" fmla="*/ 97104 w 1232"/>
              <a:gd name="T95" fmla="*/ 377966 h 944"/>
              <a:gd name="T96" fmla="*/ 23869 w 1232"/>
              <a:gd name="T97" fmla="*/ 307571 h 944"/>
              <a:gd name="T98" fmla="*/ 12477 w 1232"/>
              <a:gd name="T99" fmla="*/ 284828 h 944"/>
              <a:gd name="T100" fmla="*/ 0 w 1232"/>
              <a:gd name="T101" fmla="*/ 206311 h 944"/>
              <a:gd name="T102" fmla="*/ 10850 w 1232"/>
              <a:gd name="T103" fmla="*/ 151620 h 944"/>
              <a:gd name="T104" fmla="*/ 38516 w 1232"/>
              <a:gd name="T105" fmla="*/ 107217 h 944"/>
              <a:gd name="T106" fmla="*/ 120431 w 1232"/>
              <a:gd name="T107" fmla="*/ 48193 h 944"/>
              <a:gd name="T108" fmla="*/ 566894 w 1232"/>
              <a:gd name="T109" fmla="*/ 0 h 944"/>
              <a:gd name="T110" fmla="*/ 566894 w 1232"/>
              <a:gd name="T111" fmla="*/ 0 h 94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32" h="944">
                <a:moveTo>
                  <a:pt x="461" y="792"/>
                </a:moveTo>
                <a:lnTo>
                  <a:pt x="461" y="944"/>
                </a:lnTo>
                <a:lnTo>
                  <a:pt x="274" y="944"/>
                </a:lnTo>
                <a:lnTo>
                  <a:pt x="274" y="806"/>
                </a:lnTo>
                <a:lnTo>
                  <a:pt x="295" y="809"/>
                </a:lnTo>
                <a:lnTo>
                  <a:pt x="304" y="811"/>
                </a:lnTo>
                <a:lnTo>
                  <a:pt x="314" y="811"/>
                </a:lnTo>
                <a:lnTo>
                  <a:pt x="356" y="811"/>
                </a:lnTo>
                <a:lnTo>
                  <a:pt x="368" y="811"/>
                </a:lnTo>
                <a:lnTo>
                  <a:pt x="377" y="809"/>
                </a:lnTo>
                <a:lnTo>
                  <a:pt x="420" y="803"/>
                </a:lnTo>
                <a:lnTo>
                  <a:pt x="461" y="792"/>
                </a:lnTo>
                <a:close/>
                <a:moveTo>
                  <a:pt x="506" y="568"/>
                </a:moveTo>
                <a:lnTo>
                  <a:pt x="493" y="605"/>
                </a:lnTo>
                <a:lnTo>
                  <a:pt x="477" y="636"/>
                </a:lnTo>
                <a:lnTo>
                  <a:pt x="460" y="665"/>
                </a:lnTo>
                <a:lnTo>
                  <a:pt x="491" y="646"/>
                </a:lnTo>
                <a:lnTo>
                  <a:pt x="521" y="624"/>
                </a:lnTo>
                <a:lnTo>
                  <a:pt x="548" y="598"/>
                </a:lnTo>
                <a:lnTo>
                  <a:pt x="572" y="568"/>
                </a:lnTo>
                <a:lnTo>
                  <a:pt x="506" y="568"/>
                </a:lnTo>
                <a:close/>
                <a:moveTo>
                  <a:pt x="356" y="568"/>
                </a:moveTo>
                <a:lnTo>
                  <a:pt x="356" y="689"/>
                </a:lnTo>
                <a:lnTo>
                  <a:pt x="380" y="678"/>
                </a:lnTo>
                <a:lnTo>
                  <a:pt x="404" y="660"/>
                </a:lnTo>
                <a:lnTo>
                  <a:pt x="425" y="636"/>
                </a:lnTo>
                <a:lnTo>
                  <a:pt x="444" y="605"/>
                </a:lnTo>
                <a:lnTo>
                  <a:pt x="460" y="568"/>
                </a:lnTo>
                <a:lnTo>
                  <a:pt x="356" y="568"/>
                </a:lnTo>
                <a:close/>
                <a:moveTo>
                  <a:pt x="212" y="568"/>
                </a:moveTo>
                <a:lnTo>
                  <a:pt x="228" y="605"/>
                </a:lnTo>
                <a:lnTo>
                  <a:pt x="247" y="636"/>
                </a:lnTo>
                <a:lnTo>
                  <a:pt x="268" y="660"/>
                </a:lnTo>
                <a:lnTo>
                  <a:pt x="290" y="678"/>
                </a:lnTo>
                <a:lnTo>
                  <a:pt x="314" y="689"/>
                </a:lnTo>
                <a:lnTo>
                  <a:pt x="314" y="568"/>
                </a:lnTo>
                <a:lnTo>
                  <a:pt x="212" y="568"/>
                </a:lnTo>
                <a:close/>
                <a:moveTo>
                  <a:pt x="98" y="568"/>
                </a:moveTo>
                <a:lnTo>
                  <a:pt x="131" y="608"/>
                </a:lnTo>
                <a:lnTo>
                  <a:pt x="169" y="640"/>
                </a:lnTo>
                <a:lnTo>
                  <a:pt x="212" y="665"/>
                </a:lnTo>
                <a:lnTo>
                  <a:pt x="195" y="636"/>
                </a:lnTo>
                <a:lnTo>
                  <a:pt x="179" y="605"/>
                </a:lnTo>
                <a:lnTo>
                  <a:pt x="165" y="568"/>
                </a:lnTo>
                <a:lnTo>
                  <a:pt x="98" y="568"/>
                </a:lnTo>
                <a:close/>
                <a:moveTo>
                  <a:pt x="726" y="524"/>
                </a:moveTo>
                <a:lnTo>
                  <a:pt x="726" y="944"/>
                </a:lnTo>
                <a:lnTo>
                  <a:pt x="539" y="944"/>
                </a:lnTo>
                <a:lnTo>
                  <a:pt x="539" y="757"/>
                </a:lnTo>
                <a:lnTo>
                  <a:pt x="582" y="728"/>
                </a:lnTo>
                <a:lnTo>
                  <a:pt x="620" y="695"/>
                </a:lnTo>
                <a:lnTo>
                  <a:pt x="655" y="657"/>
                </a:lnTo>
                <a:lnTo>
                  <a:pt x="685" y="616"/>
                </a:lnTo>
                <a:lnTo>
                  <a:pt x="688" y="609"/>
                </a:lnTo>
                <a:lnTo>
                  <a:pt x="693" y="603"/>
                </a:lnTo>
                <a:lnTo>
                  <a:pt x="699" y="590"/>
                </a:lnTo>
                <a:lnTo>
                  <a:pt x="715" y="559"/>
                </a:lnTo>
                <a:lnTo>
                  <a:pt x="720" y="546"/>
                </a:lnTo>
                <a:lnTo>
                  <a:pt x="723" y="533"/>
                </a:lnTo>
                <a:lnTo>
                  <a:pt x="726" y="524"/>
                </a:lnTo>
                <a:close/>
                <a:moveTo>
                  <a:pt x="531" y="424"/>
                </a:moveTo>
                <a:lnTo>
                  <a:pt x="528" y="476"/>
                </a:lnTo>
                <a:lnTo>
                  <a:pt x="518" y="526"/>
                </a:lnTo>
                <a:lnTo>
                  <a:pt x="599" y="526"/>
                </a:lnTo>
                <a:lnTo>
                  <a:pt x="612" y="492"/>
                </a:lnTo>
                <a:lnTo>
                  <a:pt x="621" y="459"/>
                </a:lnTo>
                <a:lnTo>
                  <a:pt x="626" y="424"/>
                </a:lnTo>
                <a:lnTo>
                  <a:pt x="531" y="424"/>
                </a:lnTo>
                <a:close/>
                <a:moveTo>
                  <a:pt x="356" y="424"/>
                </a:moveTo>
                <a:lnTo>
                  <a:pt x="356" y="526"/>
                </a:lnTo>
                <a:lnTo>
                  <a:pt x="472" y="526"/>
                </a:lnTo>
                <a:lnTo>
                  <a:pt x="482" y="476"/>
                </a:lnTo>
                <a:lnTo>
                  <a:pt x="485" y="424"/>
                </a:lnTo>
                <a:lnTo>
                  <a:pt x="356" y="424"/>
                </a:lnTo>
                <a:close/>
                <a:moveTo>
                  <a:pt x="185" y="424"/>
                </a:moveTo>
                <a:lnTo>
                  <a:pt x="190" y="476"/>
                </a:lnTo>
                <a:lnTo>
                  <a:pt x="199" y="526"/>
                </a:lnTo>
                <a:lnTo>
                  <a:pt x="314" y="526"/>
                </a:lnTo>
                <a:lnTo>
                  <a:pt x="314" y="424"/>
                </a:lnTo>
                <a:lnTo>
                  <a:pt x="185" y="424"/>
                </a:lnTo>
                <a:close/>
                <a:moveTo>
                  <a:pt x="46" y="424"/>
                </a:moveTo>
                <a:lnTo>
                  <a:pt x="54" y="476"/>
                </a:lnTo>
                <a:lnTo>
                  <a:pt x="71" y="526"/>
                </a:lnTo>
                <a:lnTo>
                  <a:pt x="152" y="526"/>
                </a:lnTo>
                <a:lnTo>
                  <a:pt x="144" y="476"/>
                </a:lnTo>
                <a:lnTo>
                  <a:pt x="139" y="424"/>
                </a:lnTo>
                <a:lnTo>
                  <a:pt x="46" y="424"/>
                </a:lnTo>
                <a:close/>
                <a:moveTo>
                  <a:pt x="518" y="280"/>
                </a:moveTo>
                <a:lnTo>
                  <a:pt x="528" y="329"/>
                </a:lnTo>
                <a:lnTo>
                  <a:pt x="531" y="381"/>
                </a:lnTo>
                <a:lnTo>
                  <a:pt x="626" y="381"/>
                </a:lnTo>
                <a:lnTo>
                  <a:pt x="621" y="347"/>
                </a:lnTo>
                <a:lnTo>
                  <a:pt x="612" y="313"/>
                </a:lnTo>
                <a:lnTo>
                  <a:pt x="599" y="280"/>
                </a:lnTo>
                <a:lnTo>
                  <a:pt x="518" y="280"/>
                </a:lnTo>
                <a:close/>
                <a:moveTo>
                  <a:pt x="356" y="280"/>
                </a:moveTo>
                <a:lnTo>
                  <a:pt x="356" y="381"/>
                </a:lnTo>
                <a:lnTo>
                  <a:pt x="485" y="381"/>
                </a:lnTo>
                <a:lnTo>
                  <a:pt x="482" y="329"/>
                </a:lnTo>
                <a:lnTo>
                  <a:pt x="472" y="280"/>
                </a:lnTo>
                <a:lnTo>
                  <a:pt x="356" y="280"/>
                </a:lnTo>
                <a:close/>
                <a:moveTo>
                  <a:pt x="199" y="280"/>
                </a:moveTo>
                <a:lnTo>
                  <a:pt x="190" y="329"/>
                </a:lnTo>
                <a:lnTo>
                  <a:pt x="185" y="381"/>
                </a:lnTo>
                <a:lnTo>
                  <a:pt x="314" y="381"/>
                </a:lnTo>
                <a:lnTo>
                  <a:pt x="314" y="280"/>
                </a:lnTo>
                <a:lnTo>
                  <a:pt x="199" y="280"/>
                </a:lnTo>
                <a:close/>
                <a:moveTo>
                  <a:pt x="71" y="280"/>
                </a:moveTo>
                <a:lnTo>
                  <a:pt x="58" y="313"/>
                </a:lnTo>
                <a:lnTo>
                  <a:pt x="50" y="347"/>
                </a:lnTo>
                <a:lnTo>
                  <a:pt x="46" y="381"/>
                </a:lnTo>
                <a:lnTo>
                  <a:pt x="139" y="381"/>
                </a:lnTo>
                <a:lnTo>
                  <a:pt x="144" y="329"/>
                </a:lnTo>
                <a:lnTo>
                  <a:pt x="152" y="280"/>
                </a:lnTo>
                <a:lnTo>
                  <a:pt x="71" y="280"/>
                </a:lnTo>
                <a:close/>
                <a:moveTo>
                  <a:pt x="780" y="241"/>
                </a:moveTo>
                <a:lnTo>
                  <a:pt x="967" y="241"/>
                </a:lnTo>
                <a:lnTo>
                  <a:pt x="967" y="944"/>
                </a:lnTo>
                <a:lnTo>
                  <a:pt x="780" y="944"/>
                </a:lnTo>
                <a:lnTo>
                  <a:pt x="780" y="241"/>
                </a:lnTo>
                <a:close/>
                <a:moveTo>
                  <a:pt x="460" y="141"/>
                </a:moveTo>
                <a:lnTo>
                  <a:pt x="477" y="169"/>
                </a:lnTo>
                <a:lnTo>
                  <a:pt x="493" y="201"/>
                </a:lnTo>
                <a:lnTo>
                  <a:pt x="506" y="237"/>
                </a:lnTo>
                <a:lnTo>
                  <a:pt x="572" y="237"/>
                </a:lnTo>
                <a:lnTo>
                  <a:pt x="548" y="207"/>
                </a:lnTo>
                <a:lnTo>
                  <a:pt x="521" y="182"/>
                </a:lnTo>
                <a:lnTo>
                  <a:pt x="491" y="160"/>
                </a:lnTo>
                <a:lnTo>
                  <a:pt x="460" y="141"/>
                </a:lnTo>
                <a:close/>
                <a:moveTo>
                  <a:pt x="212" y="141"/>
                </a:moveTo>
                <a:lnTo>
                  <a:pt x="179" y="160"/>
                </a:lnTo>
                <a:lnTo>
                  <a:pt x="149" y="182"/>
                </a:lnTo>
                <a:lnTo>
                  <a:pt x="122" y="207"/>
                </a:lnTo>
                <a:lnTo>
                  <a:pt x="98" y="237"/>
                </a:lnTo>
                <a:lnTo>
                  <a:pt x="165" y="237"/>
                </a:lnTo>
                <a:lnTo>
                  <a:pt x="179" y="201"/>
                </a:lnTo>
                <a:lnTo>
                  <a:pt x="195" y="169"/>
                </a:lnTo>
                <a:lnTo>
                  <a:pt x="212" y="141"/>
                </a:lnTo>
                <a:close/>
                <a:moveTo>
                  <a:pt x="356" y="117"/>
                </a:moveTo>
                <a:lnTo>
                  <a:pt x="356" y="237"/>
                </a:lnTo>
                <a:lnTo>
                  <a:pt x="460" y="237"/>
                </a:lnTo>
                <a:lnTo>
                  <a:pt x="444" y="201"/>
                </a:lnTo>
                <a:lnTo>
                  <a:pt x="425" y="169"/>
                </a:lnTo>
                <a:lnTo>
                  <a:pt x="404" y="146"/>
                </a:lnTo>
                <a:lnTo>
                  <a:pt x="380" y="128"/>
                </a:lnTo>
                <a:lnTo>
                  <a:pt x="356" y="117"/>
                </a:lnTo>
                <a:close/>
                <a:moveTo>
                  <a:pt x="314" y="117"/>
                </a:moveTo>
                <a:lnTo>
                  <a:pt x="290" y="128"/>
                </a:lnTo>
                <a:lnTo>
                  <a:pt x="268" y="146"/>
                </a:lnTo>
                <a:lnTo>
                  <a:pt x="247" y="169"/>
                </a:lnTo>
                <a:lnTo>
                  <a:pt x="228" y="201"/>
                </a:lnTo>
                <a:lnTo>
                  <a:pt x="212" y="237"/>
                </a:lnTo>
                <a:lnTo>
                  <a:pt x="314" y="237"/>
                </a:lnTo>
                <a:lnTo>
                  <a:pt x="314" y="117"/>
                </a:lnTo>
                <a:close/>
                <a:moveTo>
                  <a:pt x="314" y="68"/>
                </a:moveTo>
                <a:lnTo>
                  <a:pt x="356" y="68"/>
                </a:lnTo>
                <a:lnTo>
                  <a:pt x="356" y="70"/>
                </a:lnTo>
                <a:lnTo>
                  <a:pt x="404" y="76"/>
                </a:lnTo>
                <a:lnTo>
                  <a:pt x="450" y="89"/>
                </a:lnTo>
                <a:lnTo>
                  <a:pt x="493" y="108"/>
                </a:lnTo>
                <a:lnTo>
                  <a:pt x="533" y="131"/>
                </a:lnTo>
                <a:lnTo>
                  <a:pt x="569" y="161"/>
                </a:lnTo>
                <a:lnTo>
                  <a:pt x="599" y="198"/>
                </a:lnTo>
                <a:lnTo>
                  <a:pt x="626" y="237"/>
                </a:lnTo>
                <a:lnTo>
                  <a:pt x="628" y="237"/>
                </a:lnTo>
                <a:lnTo>
                  <a:pt x="634" y="248"/>
                </a:lnTo>
                <a:lnTo>
                  <a:pt x="650" y="280"/>
                </a:lnTo>
                <a:lnTo>
                  <a:pt x="648" y="280"/>
                </a:lnTo>
                <a:lnTo>
                  <a:pt x="663" y="329"/>
                </a:lnTo>
                <a:lnTo>
                  <a:pt x="671" y="381"/>
                </a:lnTo>
                <a:lnTo>
                  <a:pt x="672" y="381"/>
                </a:lnTo>
                <a:lnTo>
                  <a:pt x="672" y="424"/>
                </a:lnTo>
                <a:lnTo>
                  <a:pt x="671" y="424"/>
                </a:lnTo>
                <a:lnTo>
                  <a:pt x="663" y="476"/>
                </a:lnTo>
                <a:lnTo>
                  <a:pt x="648" y="526"/>
                </a:lnTo>
                <a:lnTo>
                  <a:pt x="650" y="526"/>
                </a:lnTo>
                <a:lnTo>
                  <a:pt x="634" y="557"/>
                </a:lnTo>
                <a:lnTo>
                  <a:pt x="628" y="568"/>
                </a:lnTo>
                <a:lnTo>
                  <a:pt x="626" y="568"/>
                </a:lnTo>
                <a:lnTo>
                  <a:pt x="599" y="609"/>
                </a:lnTo>
                <a:lnTo>
                  <a:pt x="569" y="644"/>
                </a:lnTo>
                <a:lnTo>
                  <a:pt x="533" y="674"/>
                </a:lnTo>
                <a:lnTo>
                  <a:pt x="493" y="698"/>
                </a:lnTo>
                <a:lnTo>
                  <a:pt x="450" y="717"/>
                </a:lnTo>
                <a:lnTo>
                  <a:pt x="404" y="730"/>
                </a:lnTo>
                <a:lnTo>
                  <a:pt x="356" y="736"/>
                </a:lnTo>
                <a:lnTo>
                  <a:pt x="356" y="738"/>
                </a:lnTo>
                <a:lnTo>
                  <a:pt x="314" y="738"/>
                </a:lnTo>
                <a:lnTo>
                  <a:pt x="314" y="736"/>
                </a:lnTo>
                <a:lnTo>
                  <a:pt x="266" y="730"/>
                </a:lnTo>
                <a:lnTo>
                  <a:pt x="222" y="717"/>
                </a:lnTo>
                <a:lnTo>
                  <a:pt x="179" y="698"/>
                </a:lnTo>
                <a:lnTo>
                  <a:pt x="139" y="674"/>
                </a:lnTo>
                <a:lnTo>
                  <a:pt x="103" y="644"/>
                </a:lnTo>
                <a:lnTo>
                  <a:pt x="71" y="609"/>
                </a:lnTo>
                <a:lnTo>
                  <a:pt x="44" y="568"/>
                </a:lnTo>
                <a:lnTo>
                  <a:pt x="38" y="557"/>
                </a:lnTo>
                <a:lnTo>
                  <a:pt x="20" y="526"/>
                </a:lnTo>
                <a:lnTo>
                  <a:pt x="23" y="526"/>
                </a:lnTo>
                <a:lnTo>
                  <a:pt x="8" y="476"/>
                </a:lnTo>
                <a:lnTo>
                  <a:pt x="1" y="424"/>
                </a:lnTo>
                <a:lnTo>
                  <a:pt x="0" y="424"/>
                </a:lnTo>
                <a:lnTo>
                  <a:pt x="0" y="381"/>
                </a:lnTo>
                <a:lnTo>
                  <a:pt x="1" y="381"/>
                </a:lnTo>
                <a:lnTo>
                  <a:pt x="8" y="329"/>
                </a:lnTo>
                <a:lnTo>
                  <a:pt x="23" y="280"/>
                </a:lnTo>
                <a:lnTo>
                  <a:pt x="20" y="280"/>
                </a:lnTo>
                <a:lnTo>
                  <a:pt x="38" y="248"/>
                </a:lnTo>
                <a:lnTo>
                  <a:pt x="44" y="237"/>
                </a:lnTo>
                <a:lnTo>
                  <a:pt x="71" y="198"/>
                </a:lnTo>
                <a:lnTo>
                  <a:pt x="103" y="161"/>
                </a:lnTo>
                <a:lnTo>
                  <a:pt x="139" y="131"/>
                </a:lnTo>
                <a:lnTo>
                  <a:pt x="179" y="108"/>
                </a:lnTo>
                <a:lnTo>
                  <a:pt x="222" y="89"/>
                </a:lnTo>
                <a:lnTo>
                  <a:pt x="266" y="76"/>
                </a:lnTo>
                <a:lnTo>
                  <a:pt x="314" y="70"/>
                </a:lnTo>
                <a:lnTo>
                  <a:pt x="314" y="68"/>
                </a:lnTo>
                <a:close/>
                <a:moveTo>
                  <a:pt x="1045" y="0"/>
                </a:moveTo>
                <a:lnTo>
                  <a:pt x="1232" y="0"/>
                </a:lnTo>
                <a:lnTo>
                  <a:pt x="1232" y="944"/>
                </a:lnTo>
                <a:lnTo>
                  <a:pt x="1045" y="944"/>
                </a:lnTo>
                <a:lnTo>
                  <a:pt x="1045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9069388" y="2214563"/>
            <a:ext cx="555625" cy="552450"/>
          </a:xfrm>
          <a:custGeom>
            <a:avLst/>
            <a:gdLst>
              <a:gd name="T0" fmla="*/ 319988 w 1021"/>
              <a:gd name="T1" fmla="*/ 358713 h 1018"/>
              <a:gd name="T2" fmla="*/ 319444 w 1021"/>
              <a:gd name="T3" fmla="*/ 510121 h 1018"/>
              <a:gd name="T4" fmla="*/ 321076 w 1021"/>
              <a:gd name="T5" fmla="*/ 511749 h 1018"/>
              <a:gd name="T6" fmla="*/ 446786 w 1021"/>
              <a:gd name="T7" fmla="*/ 511206 h 1018"/>
              <a:gd name="T8" fmla="*/ 447874 w 1021"/>
              <a:gd name="T9" fmla="*/ 359798 h 1018"/>
              <a:gd name="T10" fmla="*/ 446241 w 1021"/>
              <a:gd name="T11" fmla="*/ 358713 h 1018"/>
              <a:gd name="T12" fmla="*/ 148566 w 1021"/>
              <a:gd name="T13" fmla="*/ 358713 h 1018"/>
              <a:gd name="T14" fmla="*/ 145845 w 1021"/>
              <a:gd name="T15" fmla="*/ 359798 h 1018"/>
              <a:gd name="T16" fmla="*/ 131151 w 1021"/>
              <a:gd name="T17" fmla="*/ 374993 h 1018"/>
              <a:gd name="T18" fmla="*/ 131151 w 1021"/>
              <a:gd name="T19" fmla="*/ 422749 h 1018"/>
              <a:gd name="T20" fmla="*/ 131151 w 1021"/>
              <a:gd name="T21" fmla="*/ 424377 h 1018"/>
              <a:gd name="T22" fmla="*/ 146933 w 1021"/>
              <a:gd name="T23" fmla="*/ 439030 h 1018"/>
              <a:gd name="T24" fmla="*/ 228018 w 1021"/>
              <a:gd name="T25" fmla="*/ 439030 h 1018"/>
              <a:gd name="T26" fmla="*/ 229651 w 1021"/>
              <a:gd name="T27" fmla="*/ 439030 h 1018"/>
              <a:gd name="T28" fmla="*/ 244889 w 1021"/>
              <a:gd name="T29" fmla="*/ 423292 h 1018"/>
              <a:gd name="T30" fmla="*/ 244889 w 1021"/>
              <a:gd name="T31" fmla="*/ 376078 h 1018"/>
              <a:gd name="T32" fmla="*/ 244344 w 1021"/>
              <a:gd name="T33" fmla="*/ 373365 h 1018"/>
              <a:gd name="T34" fmla="*/ 228563 w 1021"/>
              <a:gd name="T35" fmla="*/ 358713 h 1018"/>
              <a:gd name="T36" fmla="*/ 148566 w 1021"/>
              <a:gd name="T37" fmla="*/ 358713 h 1018"/>
              <a:gd name="T38" fmla="*/ 484879 w 1021"/>
              <a:gd name="T39" fmla="*/ 269713 h 1018"/>
              <a:gd name="T40" fmla="*/ 485968 w 1021"/>
              <a:gd name="T41" fmla="*/ 270256 h 1018"/>
              <a:gd name="T42" fmla="*/ 485968 w 1021"/>
              <a:gd name="T43" fmla="*/ 552450 h 1018"/>
              <a:gd name="T44" fmla="*/ 69657 w 1021"/>
              <a:gd name="T45" fmla="*/ 552450 h 1018"/>
              <a:gd name="T46" fmla="*/ 69113 w 1021"/>
              <a:gd name="T47" fmla="*/ 551365 h 1018"/>
              <a:gd name="T48" fmla="*/ 69113 w 1021"/>
              <a:gd name="T49" fmla="*/ 269713 h 1018"/>
              <a:gd name="T50" fmla="*/ 426106 w 1021"/>
              <a:gd name="T51" fmla="*/ 0 h 1018"/>
              <a:gd name="T52" fmla="*/ 426106 w 1021"/>
              <a:gd name="T53" fmla="*/ 122646 h 1018"/>
              <a:gd name="T54" fmla="*/ 428827 w 1021"/>
              <a:gd name="T55" fmla="*/ 126988 h 1018"/>
              <a:gd name="T56" fmla="*/ 555625 w 1021"/>
              <a:gd name="T57" fmla="*/ 230097 h 1018"/>
              <a:gd name="T58" fmla="*/ 555081 w 1021"/>
              <a:gd name="T59" fmla="*/ 230640 h 1018"/>
              <a:gd name="T60" fmla="*/ 1633 w 1021"/>
              <a:gd name="T61" fmla="*/ 230640 h 1018"/>
              <a:gd name="T62" fmla="*/ 0 w 1021"/>
              <a:gd name="T63" fmla="*/ 230640 h 1018"/>
              <a:gd name="T64" fmla="*/ 544 w 1021"/>
              <a:gd name="T65" fmla="*/ 229012 h 1018"/>
              <a:gd name="T66" fmla="*/ 261214 w 1021"/>
              <a:gd name="T67" fmla="*/ 16823 h 1018"/>
              <a:gd name="T68" fmla="*/ 266656 w 1021"/>
              <a:gd name="T69" fmla="*/ 15195 h 1018"/>
              <a:gd name="T70" fmla="*/ 290601 w 1021"/>
              <a:gd name="T71" fmla="*/ 16280 h 1018"/>
              <a:gd name="T72" fmla="*/ 294955 w 1021"/>
              <a:gd name="T73" fmla="*/ 17908 h 1018"/>
              <a:gd name="T74" fmla="*/ 368421 w 1021"/>
              <a:gd name="T75" fmla="*/ 77061 h 1018"/>
              <a:gd name="T76" fmla="*/ 371142 w 1021"/>
              <a:gd name="T77" fmla="*/ 75433 h 1018"/>
              <a:gd name="T78" fmla="*/ 426106 w 1021"/>
              <a:gd name="T79" fmla="*/ 0 h 101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21" h="1018">
                <a:moveTo>
                  <a:pt x="590" y="661"/>
                </a:moveTo>
                <a:lnTo>
                  <a:pt x="588" y="661"/>
                </a:lnTo>
                <a:lnTo>
                  <a:pt x="587" y="663"/>
                </a:lnTo>
                <a:lnTo>
                  <a:pt x="587" y="940"/>
                </a:lnTo>
                <a:lnTo>
                  <a:pt x="588" y="942"/>
                </a:lnTo>
                <a:lnTo>
                  <a:pt x="590" y="943"/>
                </a:lnTo>
                <a:lnTo>
                  <a:pt x="820" y="943"/>
                </a:lnTo>
                <a:lnTo>
                  <a:pt x="821" y="942"/>
                </a:lnTo>
                <a:lnTo>
                  <a:pt x="823" y="940"/>
                </a:lnTo>
                <a:lnTo>
                  <a:pt x="823" y="663"/>
                </a:lnTo>
                <a:lnTo>
                  <a:pt x="821" y="661"/>
                </a:lnTo>
                <a:lnTo>
                  <a:pt x="820" y="661"/>
                </a:lnTo>
                <a:lnTo>
                  <a:pt x="590" y="661"/>
                </a:lnTo>
                <a:close/>
                <a:moveTo>
                  <a:pt x="273" y="661"/>
                </a:moveTo>
                <a:lnTo>
                  <a:pt x="270" y="661"/>
                </a:lnTo>
                <a:lnTo>
                  <a:pt x="268" y="663"/>
                </a:lnTo>
                <a:lnTo>
                  <a:pt x="241" y="688"/>
                </a:lnTo>
                <a:lnTo>
                  <a:pt x="241" y="691"/>
                </a:lnTo>
                <a:lnTo>
                  <a:pt x="241" y="693"/>
                </a:lnTo>
                <a:lnTo>
                  <a:pt x="241" y="779"/>
                </a:lnTo>
                <a:lnTo>
                  <a:pt x="241" y="780"/>
                </a:lnTo>
                <a:lnTo>
                  <a:pt x="241" y="782"/>
                </a:lnTo>
                <a:lnTo>
                  <a:pt x="268" y="809"/>
                </a:lnTo>
                <a:lnTo>
                  <a:pt x="270" y="809"/>
                </a:lnTo>
                <a:lnTo>
                  <a:pt x="273" y="809"/>
                </a:lnTo>
                <a:lnTo>
                  <a:pt x="419" y="809"/>
                </a:lnTo>
                <a:lnTo>
                  <a:pt x="420" y="809"/>
                </a:lnTo>
                <a:lnTo>
                  <a:pt x="422" y="809"/>
                </a:lnTo>
                <a:lnTo>
                  <a:pt x="449" y="782"/>
                </a:lnTo>
                <a:lnTo>
                  <a:pt x="450" y="780"/>
                </a:lnTo>
                <a:lnTo>
                  <a:pt x="450" y="779"/>
                </a:lnTo>
                <a:lnTo>
                  <a:pt x="450" y="693"/>
                </a:lnTo>
                <a:lnTo>
                  <a:pt x="450" y="691"/>
                </a:lnTo>
                <a:lnTo>
                  <a:pt x="449" y="688"/>
                </a:lnTo>
                <a:lnTo>
                  <a:pt x="422" y="663"/>
                </a:lnTo>
                <a:lnTo>
                  <a:pt x="420" y="661"/>
                </a:lnTo>
                <a:lnTo>
                  <a:pt x="419" y="661"/>
                </a:lnTo>
                <a:lnTo>
                  <a:pt x="273" y="661"/>
                </a:lnTo>
                <a:close/>
                <a:moveTo>
                  <a:pt x="128" y="497"/>
                </a:moveTo>
                <a:lnTo>
                  <a:pt x="891" y="497"/>
                </a:lnTo>
                <a:lnTo>
                  <a:pt x="893" y="497"/>
                </a:lnTo>
                <a:lnTo>
                  <a:pt x="893" y="498"/>
                </a:lnTo>
                <a:lnTo>
                  <a:pt x="893" y="1016"/>
                </a:lnTo>
                <a:lnTo>
                  <a:pt x="893" y="1018"/>
                </a:lnTo>
                <a:lnTo>
                  <a:pt x="891" y="1018"/>
                </a:lnTo>
                <a:lnTo>
                  <a:pt x="128" y="1018"/>
                </a:lnTo>
                <a:lnTo>
                  <a:pt x="127" y="1018"/>
                </a:lnTo>
                <a:lnTo>
                  <a:pt x="127" y="1016"/>
                </a:lnTo>
                <a:lnTo>
                  <a:pt x="127" y="498"/>
                </a:lnTo>
                <a:lnTo>
                  <a:pt x="127" y="497"/>
                </a:lnTo>
                <a:lnTo>
                  <a:pt x="128" y="497"/>
                </a:lnTo>
                <a:close/>
                <a:moveTo>
                  <a:pt x="783" y="0"/>
                </a:moveTo>
                <a:lnTo>
                  <a:pt x="783" y="223"/>
                </a:lnTo>
                <a:lnTo>
                  <a:pt x="783" y="226"/>
                </a:lnTo>
                <a:lnTo>
                  <a:pt x="787" y="231"/>
                </a:lnTo>
                <a:lnTo>
                  <a:pt x="788" y="234"/>
                </a:lnTo>
                <a:lnTo>
                  <a:pt x="1020" y="422"/>
                </a:lnTo>
                <a:lnTo>
                  <a:pt x="1021" y="424"/>
                </a:lnTo>
                <a:lnTo>
                  <a:pt x="1021" y="425"/>
                </a:lnTo>
                <a:lnTo>
                  <a:pt x="1020" y="425"/>
                </a:lnTo>
                <a:lnTo>
                  <a:pt x="1018" y="425"/>
                </a:lnTo>
                <a:lnTo>
                  <a:pt x="3" y="425"/>
                </a:lnTo>
                <a:lnTo>
                  <a:pt x="0" y="425"/>
                </a:lnTo>
                <a:lnTo>
                  <a:pt x="0" y="424"/>
                </a:lnTo>
                <a:lnTo>
                  <a:pt x="1" y="422"/>
                </a:lnTo>
                <a:lnTo>
                  <a:pt x="477" y="33"/>
                </a:lnTo>
                <a:lnTo>
                  <a:pt x="480" y="31"/>
                </a:lnTo>
                <a:lnTo>
                  <a:pt x="485" y="30"/>
                </a:lnTo>
                <a:lnTo>
                  <a:pt x="490" y="28"/>
                </a:lnTo>
                <a:lnTo>
                  <a:pt x="531" y="28"/>
                </a:lnTo>
                <a:lnTo>
                  <a:pt x="534" y="30"/>
                </a:lnTo>
                <a:lnTo>
                  <a:pt x="539" y="31"/>
                </a:lnTo>
                <a:lnTo>
                  <a:pt x="542" y="33"/>
                </a:lnTo>
                <a:lnTo>
                  <a:pt x="674" y="140"/>
                </a:lnTo>
                <a:lnTo>
                  <a:pt x="677" y="142"/>
                </a:lnTo>
                <a:lnTo>
                  <a:pt x="680" y="140"/>
                </a:lnTo>
                <a:lnTo>
                  <a:pt x="682" y="139"/>
                </a:lnTo>
                <a:lnTo>
                  <a:pt x="715" y="3"/>
                </a:lnTo>
                <a:lnTo>
                  <a:pt x="783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5" name="矩形 15"/>
          <p:cNvSpPr>
            <a:spLocks noChangeArrowheads="1"/>
          </p:cNvSpPr>
          <p:nvPr/>
        </p:nvSpPr>
        <p:spPr bwMode="auto">
          <a:xfrm>
            <a:off x="1982788" y="5370513"/>
            <a:ext cx="8342312" cy="49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Add your words here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Please read the instructions and more work at the end of the manual template.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1982788" y="3259138"/>
            <a:ext cx="16144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1990725" y="3578225"/>
            <a:ext cx="1673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words here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4154488" y="3259138"/>
            <a:ext cx="16144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4162425" y="3578225"/>
            <a:ext cx="1673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words here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6354763" y="3259138"/>
            <a:ext cx="16144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6362700" y="3578225"/>
            <a:ext cx="1673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words here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8516938" y="3259138"/>
            <a:ext cx="16144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</a:t>
            </a:r>
            <a:endParaRPr lang="en-US" altLang="zh-CN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8524875" y="3578225"/>
            <a:ext cx="1673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words here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58748" y="716550"/>
            <a:ext cx="3021101" cy="7232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865" b="1" dirty="0"/>
              <a:t>作品展示</a:t>
            </a:r>
            <a:endParaRPr kumimoji="1" lang="zh-CN" altLang="en-US" sz="1865" b="1" dirty="0"/>
          </a:p>
          <a:p>
            <a:pPr>
              <a:lnSpc>
                <a:spcPct val="110000"/>
              </a:lnSpc>
            </a:pPr>
            <a:endParaRPr kumimoji="1" lang="zh-CN" altLang="en-US" sz="1865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 rot="19680000">
            <a:off x="6734191" y="2692653"/>
            <a:ext cx="4616648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113374" y="1221719"/>
            <a:ext cx="5803682" cy="553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架构搭建[Skilemon、何东忠实粉丝]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数据库设计[Skilemon]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登陆注册(前后台+身份认证+找回密码)[Skilemon]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商品搜索(未登录也可用)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商品评价(买家评论卖家回复)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用户订单(可查看相关信息并查看商品，同时只有一笔订单未支付)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购物车(可查看商品信息，增减数量)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退款(前台申请，卖家超时未同意将自动原路退款)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物流跟踪(实时)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账户充值(赠券或满送余额)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后台数据信息增删改查+数据信息统计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优惠券(支持卖家主动生成指定数量，用户通过商家渠道获取)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商品打折(嵌入后台+商户端商品管理)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用户个人信息管理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商户开通申请(商家端)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483"/>
          <p:cNvSpPr/>
          <p:nvPr/>
        </p:nvSpPr>
        <p:spPr bwMode="auto">
          <a:xfrm>
            <a:off x="1323976" y="2058988"/>
            <a:ext cx="2028825" cy="3171325"/>
          </a:xfrm>
          <a:custGeom>
            <a:avLst/>
            <a:gdLst>
              <a:gd name="T0" fmla="*/ 144 w 289"/>
              <a:gd name="T1" fmla="*/ 0 h 453"/>
              <a:gd name="T2" fmla="*/ 0 w 289"/>
              <a:gd name="T3" fmla="*/ 144 h 453"/>
              <a:gd name="T4" fmla="*/ 84 w 289"/>
              <a:gd name="T5" fmla="*/ 275 h 453"/>
              <a:gd name="T6" fmla="*/ 139 w 289"/>
              <a:gd name="T7" fmla="*/ 346 h 453"/>
              <a:gd name="T8" fmla="*/ 139 w 289"/>
              <a:gd name="T9" fmla="*/ 329 h 453"/>
              <a:gd name="T10" fmla="*/ 119 w 289"/>
              <a:gd name="T11" fmla="*/ 398 h 453"/>
              <a:gd name="T12" fmla="*/ 111 w 289"/>
              <a:gd name="T13" fmla="*/ 419 h 453"/>
              <a:gd name="T14" fmla="*/ 144 w 289"/>
              <a:gd name="T15" fmla="*/ 453 h 453"/>
              <a:gd name="T16" fmla="*/ 178 w 289"/>
              <a:gd name="T17" fmla="*/ 419 h 453"/>
              <a:gd name="T18" fmla="*/ 169 w 289"/>
              <a:gd name="T19" fmla="*/ 398 h 453"/>
              <a:gd name="T20" fmla="*/ 149 w 289"/>
              <a:gd name="T21" fmla="*/ 329 h 453"/>
              <a:gd name="T22" fmla="*/ 149 w 289"/>
              <a:gd name="T23" fmla="*/ 346 h 453"/>
              <a:gd name="T24" fmla="*/ 205 w 289"/>
              <a:gd name="T25" fmla="*/ 275 h 453"/>
              <a:gd name="T26" fmla="*/ 289 w 289"/>
              <a:gd name="T27" fmla="*/ 144 h 453"/>
              <a:gd name="T28" fmla="*/ 144 w 289"/>
              <a:gd name="T2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453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02"/>
                  <a:pt x="34" y="252"/>
                  <a:pt x="84" y="275"/>
                </a:cubicBezTo>
                <a:cubicBezTo>
                  <a:pt x="113" y="288"/>
                  <a:pt x="139" y="314"/>
                  <a:pt x="139" y="346"/>
                </a:cubicBezTo>
                <a:cubicBezTo>
                  <a:pt x="139" y="329"/>
                  <a:pt x="139" y="329"/>
                  <a:pt x="139" y="329"/>
                </a:cubicBezTo>
                <a:cubicBezTo>
                  <a:pt x="139" y="361"/>
                  <a:pt x="128" y="388"/>
                  <a:pt x="119" y="398"/>
                </a:cubicBezTo>
                <a:cubicBezTo>
                  <a:pt x="114" y="404"/>
                  <a:pt x="111" y="411"/>
                  <a:pt x="111" y="419"/>
                </a:cubicBezTo>
                <a:cubicBezTo>
                  <a:pt x="111" y="438"/>
                  <a:pt x="126" y="453"/>
                  <a:pt x="144" y="453"/>
                </a:cubicBezTo>
                <a:cubicBezTo>
                  <a:pt x="163" y="453"/>
                  <a:pt x="178" y="438"/>
                  <a:pt x="178" y="419"/>
                </a:cubicBezTo>
                <a:cubicBezTo>
                  <a:pt x="178" y="411"/>
                  <a:pt x="175" y="404"/>
                  <a:pt x="169" y="398"/>
                </a:cubicBezTo>
                <a:cubicBezTo>
                  <a:pt x="161" y="388"/>
                  <a:pt x="149" y="361"/>
                  <a:pt x="149" y="329"/>
                </a:cubicBezTo>
                <a:cubicBezTo>
                  <a:pt x="149" y="346"/>
                  <a:pt x="149" y="346"/>
                  <a:pt x="149" y="346"/>
                </a:cubicBezTo>
                <a:cubicBezTo>
                  <a:pt x="149" y="314"/>
                  <a:pt x="176" y="288"/>
                  <a:pt x="205" y="275"/>
                </a:cubicBezTo>
                <a:cubicBezTo>
                  <a:pt x="254" y="252"/>
                  <a:pt x="289" y="202"/>
                  <a:pt x="289" y="144"/>
                </a:cubicBezTo>
                <a:cubicBezTo>
                  <a:pt x="289" y="64"/>
                  <a:pt x="224" y="0"/>
                  <a:pt x="144" y="0"/>
                </a:cubicBez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767074" y="2876397"/>
            <a:ext cx="1221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 </a:t>
            </a:r>
            <a:endParaRPr lang="zh-CN" altLang="en-US" sz="1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743180" y="2190625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latin typeface="Arial Black" panose="020B0A04020102020204" pitchFamily="34" charset="0"/>
                <a:cs typeface="Arial" panose="020B0604020202020204" pitchFamily="34" charset="0"/>
              </a:rPr>
              <a:t>28</a:t>
            </a:r>
            <a:endParaRPr lang="zh-CN" altLang="en-US" sz="4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11321" y="25512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 Black" panose="020B0A04020102020204" pitchFamily="34" charset="0"/>
                <a:cs typeface="Arial" panose="020B0604020202020204" pitchFamily="34" charset="0"/>
              </a:rPr>
              <a:t>%</a:t>
            </a:r>
            <a:endParaRPr lang="zh-CN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21067" y="3107872"/>
            <a:ext cx="1424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 eaLnBrk="0" fontAlgn="base" hangingPunc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 this is a sample text. Insert your desired .This is a sample text. Insert your desired</a:t>
            </a:r>
            <a:endParaRPr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15"/>
          <p:cNvGrpSpPr/>
          <p:nvPr/>
        </p:nvGrpSpPr>
        <p:grpSpPr>
          <a:xfrm>
            <a:off x="1747838" y="5366064"/>
            <a:ext cx="1132041" cy="511508"/>
            <a:chOff x="1310879" y="4024550"/>
            <a:chExt cx="849031" cy="383631"/>
          </a:xfrm>
        </p:grpSpPr>
        <p:sp>
          <p:nvSpPr>
            <p:cNvPr id="9" name="文本框 8"/>
            <p:cNvSpPr txBox="1"/>
            <p:nvPr/>
          </p:nvSpPr>
          <p:spPr>
            <a:xfrm>
              <a:off x="1384495" y="4024550"/>
              <a:ext cx="67951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defRPr>
              </a:lvl1pPr>
            </a:lstStyle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 dirty="0">
                  <a:solidFill>
                    <a:schemeClr val="tx1"/>
                  </a:solidFill>
                </a:rPr>
                <a:t>1,450</a:t>
              </a:r>
              <a:endParaRPr lang="zh-CN" altLang="en-US" sz="1865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10879" y="4246598"/>
              <a:ext cx="849031" cy="1615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Add your title in here</a:t>
              </a:r>
              <a:endParaRPr lang="zh-CN" altLang="en-US" sz="800" dirty="0"/>
            </a:p>
          </p:txBody>
        </p:sp>
      </p:grpSp>
      <p:sp>
        <p:nvSpPr>
          <p:cNvPr id="11" name="Freeform 554"/>
          <p:cNvSpPr>
            <a:spLocks noEditPoints="1"/>
          </p:cNvSpPr>
          <p:nvPr/>
        </p:nvSpPr>
        <p:spPr bwMode="auto">
          <a:xfrm>
            <a:off x="2156991" y="4855635"/>
            <a:ext cx="359620" cy="319928"/>
          </a:xfrm>
          <a:custGeom>
            <a:avLst/>
            <a:gdLst>
              <a:gd name="T0" fmla="*/ 226 w 271"/>
              <a:gd name="T1" fmla="*/ 0 h 241"/>
              <a:gd name="T2" fmla="*/ 47 w 271"/>
              <a:gd name="T3" fmla="*/ 0 h 241"/>
              <a:gd name="T4" fmla="*/ 42 w 271"/>
              <a:gd name="T5" fmla="*/ 5 h 241"/>
              <a:gd name="T6" fmla="*/ 0 w 271"/>
              <a:gd name="T7" fmla="*/ 80 h 241"/>
              <a:gd name="T8" fmla="*/ 5 w 271"/>
              <a:gd name="T9" fmla="*/ 90 h 241"/>
              <a:gd name="T10" fmla="*/ 131 w 271"/>
              <a:gd name="T11" fmla="*/ 239 h 241"/>
              <a:gd name="T12" fmla="*/ 137 w 271"/>
              <a:gd name="T13" fmla="*/ 239 h 241"/>
              <a:gd name="T14" fmla="*/ 269 w 271"/>
              <a:gd name="T15" fmla="*/ 90 h 241"/>
              <a:gd name="T16" fmla="*/ 271 w 271"/>
              <a:gd name="T17" fmla="*/ 80 h 241"/>
              <a:gd name="T18" fmla="*/ 230 w 271"/>
              <a:gd name="T19" fmla="*/ 5 h 241"/>
              <a:gd name="T20" fmla="*/ 226 w 271"/>
              <a:gd name="T21" fmla="*/ 0 h 241"/>
              <a:gd name="T22" fmla="*/ 226 w 271"/>
              <a:gd name="T23" fmla="*/ 0 h 241"/>
              <a:gd name="T24" fmla="*/ 213 w 271"/>
              <a:gd name="T25" fmla="*/ 71 h 241"/>
              <a:gd name="T26" fmla="*/ 134 w 271"/>
              <a:gd name="T27" fmla="*/ 193 h 241"/>
              <a:gd name="T28" fmla="*/ 60 w 271"/>
              <a:gd name="T29" fmla="*/ 70 h 241"/>
              <a:gd name="T30" fmla="*/ 41 w 271"/>
              <a:gd name="T31" fmla="*/ 70 h 241"/>
              <a:gd name="T32" fmla="*/ 41 w 271"/>
              <a:gd name="T33" fmla="*/ 47 h 241"/>
              <a:gd name="T34" fmla="*/ 99 w 271"/>
              <a:gd name="T35" fmla="*/ 47 h 241"/>
              <a:gd name="T36" fmla="*/ 145 w 271"/>
              <a:gd name="T37" fmla="*/ 129 h 241"/>
              <a:gd name="T38" fmla="*/ 200 w 271"/>
              <a:gd name="T39" fmla="*/ 47 h 241"/>
              <a:gd name="T40" fmla="*/ 230 w 271"/>
              <a:gd name="T41" fmla="*/ 47 h 241"/>
              <a:gd name="T42" fmla="*/ 230 w 271"/>
              <a:gd name="T43" fmla="*/ 71 h 241"/>
              <a:gd name="T44" fmla="*/ 213 w 271"/>
              <a:gd name="T45" fmla="*/ 71 h 241"/>
              <a:gd name="T46" fmla="*/ 213 w 271"/>
              <a:gd name="T47" fmla="*/ 71 h 241"/>
              <a:gd name="T48" fmla="*/ 213 w 271"/>
              <a:gd name="T49" fmla="*/ 71 h 241"/>
              <a:gd name="T50" fmla="*/ 213 w 271"/>
              <a:gd name="T51" fmla="*/ 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1" h="241">
                <a:moveTo>
                  <a:pt x="226" y="0"/>
                </a:move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4" y="2"/>
                  <a:pt x="42" y="5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5"/>
                  <a:pt x="5" y="90"/>
                  <a:pt x="5" y="90"/>
                </a:cubicBezTo>
                <a:cubicBezTo>
                  <a:pt x="5" y="90"/>
                  <a:pt x="129" y="236"/>
                  <a:pt x="131" y="239"/>
                </a:cubicBezTo>
                <a:cubicBezTo>
                  <a:pt x="133" y="241"/>
                  <a:pt x="136" y="240"/>
                  <a:pt x="137" y="239"/>
                </a:cubicBezTo>
                <a:cubicBezTo>
                  <a:pt x="139" y="237"/>
                  <a:pt x="269" y="90"/>
                  <a:pt x="269" y="90"/>
                </a:cubicBezTo>
                <a:cubicBezTo>
                  <a:pt x="269" y="90"/>
                  <a:pt x="271" y="85"/>
                  <a:pt x="271" y="80"/>
                </a:cubicBezTo>
                <a:cubicBezTo>
                  <a:pt x="230" y="5"/>
                  <a:pt x="230" y="5"/>
                  <a:pt x="230" y="5"/>
                </a:cubicBezTo>
                <a:cubicBezTo>
                  <a:pt x="230" y="3"/>
                  <a:pt x="228" y="0"/>
                  <a:pt x="226" y="0"/>
                </a:cubicBezTo>
                <a:cubicBezTo>
                  <a:pt x="226" y="0"/>
                  <a:pt x="226" y="0"/>
                  <a:pt x="226" y="0"/>
                </a:cubicBezTo>
                <a:close/>
                <a:moveTo>
                  <a:pt x="213" y="71"/>
                </a:moveTo>
                <a:cubicBezTo>
                  <a:pt x="134" y="193"/>
                  <a:pt x="134" y="193"/>
                  <a:pt x="134" y="193"/>
                </a:cubicBezTo>
                <a:cubicBezTo>
                  <a:pt x="60" y="70"/>
                  <a:pt x="60" y="70"/>
                  <a:pt x="6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47"/>
                  <a:pt x="41" y="47"/>
                  <a:pt x="41" y="47"/>
                </a:cubicBezTo>
                <a:cubicBezTo>
                  <a:pt x="99" y="47"/>
                  <a:pt x="99" y="47"/>
                  <a:pt x="99" y="47"/>
                </a:cubicBezTo>
                <a:cubicBezTo>
                  <a:pt x="145" y="129"/>
                  <a:pt x="145" y="129"/>
                  <a:pt x="145" y="129"/>
                </a:cubicBezTo>
                <a:cubicBezTo>
                  <a:pt x="200" y="47"/>
                  <a:pt x="200" y="47"/>
                  <a:pt x="200" y="47"/>
                </a:cubicBezTo>
                <a:cubicBezTo>
                  <a:pt x="230" y="47"/>
                  <a:pt x="230" y="47"/>
                  <a:pt x="230" y="47"/>
                </a:cubicBezTo>
                <a:cubicBezTo>
                  <a:pt x="230" y="71"/>
                  <a:pt x="230" y="71"/>
                  <a:pt x="230" y="71"/>
                </a:cubicBezTo>
                <a:cubicBezTo>
                  <a:pt x="213" y="71"/>
                  <a:pt x="213" y="71"/>
                  <a:pt x="213" y="71"/>
                </a:cubicBezTo>
                <a:cubicBezTo>
                  <a:pt x="213" y="71"/>
                  <a:pt x="213" y="71"/>
                  <a:pt x="213" y="71"/>
                </a:cubicBezTo>
                <a:close/>
                <a:moveTo>
                  <a:pt x="213" y="71"/>
                </a:moveTo>
                <a:cubicBezTo>
                  <a:pt x="213" y="71"/>
                  <a:pt x="213" y="71"/>
                  <a:pt x="213" y="7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2" name="Freeform 2483"/>
          <p:cNvSpPr/>
          <p:nvPr/>
        </p:nvSpPr>
        <p:spPr bwMode="auto">
          <a:xfrm>
            <a:off x="6505576" y="2058988"/>
            <a:ext cx="2028825" cy="3171325"/>
          </a:xfrm>
          <a:custGeom>
            <a:avLst/>
            <a:gdLst>
              <a:gd name="T0" fmla="*/ 144 w 289"/>
              <a:gd name="T1" fmla="*/ 0 h 453"/>
              <a:gd name="T2" fmla="*/ 0 w 289"/>
              <a:gd name="T3" fmla="*/ 144 h 453"/>
              <a:gd name="T4" fmla="*/ 84 w 289"/>
              <a:gd name="T5" fmla="*/ 275 h 453"/>
              <a:gd name="T6" fmla="*/ 139 w 289"/>
              <a:gd name="T7" fmla="*/ 346 h 453"/>
              <a:gd name="T8" fmla="*/ 139 w 289"/>
              <a:gd name="T9" fmla="*/ 329 h 453"/>
              <a:gd name="T10" fmla="*/ 119 w 289"/>
              <a:gd name="T11" fmla="*/ 398 h 453"/>
              <a:gd name="T12" fmla="*/ 111 w 289"/>
              <a:gd name="T13" fmla="*/ 419 h 453"/>
              <a:gd name="T14" fmla="*/ 144 w 289"/>
              <a:gd name="T15" fmla="*/ 453 h 453"/>
              <a:gd name="T16" fmla="*/ 178 w 289"/>
              <a:gd name="T17" fmla="*/ 419 h 453"/>
              <a:gd name="T18" fmla="*/ 169 w 289"/>
              <a:gd name="T19" fmla="*/ 398 h 453"/>
              <a:gd name="T20" fmla="*/ 149 w 289"/>
              <a:gd name="T21" fmla="*/ 329 h 453"/>
              <a:gd name="T22" fmla="*/ 149 w 289"/>
              <a:gd name="T23" fmla="*/ 346 h 453"/>
              <a:gd name="T24" fmla="*/ 205 w 289"/>
              <a:gd name="T25" fmla="*/ 275 h 453"/>
              <a:gd name="T26" fmla="*/ 289 w 289"/>
              <a:gd name="T27" fmla="*/ 144 h 453"/>
              <a:gd name="T28" fmla="*/ 144 w 289"/>
              <a:gd name="T2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453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02"/>
                  <a:pt x="34" y="252"/>
                  <a:pt x="84" y="275"/>
                </a:cubicBezTo>
                <a:cubicBezTo>
                  <a:pt x="113" y="288"/>
                  <a:pt x="139" y="314"/>
                  <a:pt x="139" y="346"/>
                </a:cubicBezTo>
                <a:cubicBezTo>
                  <a:pt x="139" y="329"/>
                  <a:pt x="139" y="329"/>
                  <a:pt x="139" y="329"/>
                </a:cubicBezTo>
                <a:cubicBezTo>
                  <a:pt x="139" y="361"/>
                  <a:pt x="128" y="388"/>
                  <a:pt x="119" y="398"/>
                </a:cubicBezTo>
                <a:cubicBezTo>
                  <a:pt x="114" y="404"/>
                  <a:pt x="111" y="411"/>
                  <a:pt x="111" y="419"/>
                </a:cubicBezTo>
                <a:cubicBezTo>
                  <a:pt x="111" y="438"/>
                  <a:pt x="126" y="453"/>
                  <a:pt x="144" y="453"/>
                </a:cubicBezTo>
                <a:cubicBezTo>
                  <a:pt x="163" y="453"/>
                  <a:pt x="178" y="438"/>
                  <a:pt x="178" y="419"/>
                </a:cubicBezTo>
                <a:cubicBezTo>
                  <a:pt x="178" y="411"/>
                  <a:pt x="175" y="404"/>
                  <a:pt x="169" y="398"/>
                </a:cubicBezTo>
                <a:cubicBezTo>
                  <a:pt x="161" y="388"/>
                  <a:pt x="149" y="361"/>
                  <a:pt x="149" y="329"/>
                </a:cubicBezTo>
                <a:cubicBezTo>
                  <a:pt x="149" y="346"/>
                  <a:pt x="149" y="346"/>
                  <a:pt x="149" y="346"/>
                </a:cubicBezTo>
                <a:cubicBezTo>
                  <a:pt x="149" y="314"/>
                  <a:pt x="176" y="288"/>
                  <a:pt x="205" y="275"/>
                </a:cubicBezTo>
                <a:cubicBezTo>
                  <a:pt x="254" y="252"/>
                  <a:pt x="289" y="202"/>
                  <a:pt x="289" y="144"/>
                </a:cubicBezTo>
                <a:cubicBezTo>
                  <a:pt x="289" y="64"/>
                  <a:pt x="224" y="0"/>
                  <a:pt x="144" y="0"/>
                </a:cubicBez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6948674" y="2876397"/>
            <a:ext cx="1221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 </a:t>
            </a:r>
            <a:endParaRPr lang="zh-CN" altLang="en-US" sz="12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924780" y="2190625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latin typeface="Arial Black" panose="020B0A04020102020204" pitchFamily="34" charset="0"/>
                <a:cs typeface="Arial" panose="020B0604020202020204" pitchFamily="34" charset="0"/>
              </a:rPr>
              <a:t>19</a:t>
            </a:r>
            <a:endParaRPr lang="zh-CN" altLang="en-US" sz="4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92921" y="25512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 Black" panose="020B0A04020102020204" pitchFamily="34" charset="0"/>
                <a:cs typeface="Arial" panose="020B0604020202020204" pitchFamily="34" charset="0"/>
              </a:rPr>
              <a:t>%</a:t>
            </a:r>
            <a:endParaRPr lang="zh-CN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02667" y="3107872"/>
            <a:ext cx="1424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 eaLnBrk="0" fontAlgn="base" hangingPunc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 this is a sample text. Insert your desired .This is a sample text. Insert your desired</a:t>
            </a:r>
            <a:endParaRPr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929437" y="5366064"/>
            <a:ext cx="1132041" cy="511508"/>
            <a:chOff x="5197079" y="4024550"/>
            <a:chExt cx="849031" cy="383631"/>
          </a:xfrm>
        </p:grpSpPr>
        <p:sp>
          <p:nvSpPr>
            <p:cNvPr id="18" name="文本框 17"/>
            <p:cNvSpPr txBox="1"/>
            <p:nvPr/>
          </p:nvSpPr>
          <p:spPr>
            <a:xfrm>
              <a:off x="5277551" y="4024550"/>
              <a:ext cx="67951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 dirty="0">
                  <a:latin typeface="Arial Black" panose="020B0A04020102020204" pitchFamily="34" charset="0"/>
                  <a:cs typeface="Arial" panose="020B0604020202020204" pitchFamily="34" charset="0"/>
                </a:rPr>
                <a:t>1,450</a:t>
              </a:r>
              <a:endParaRPr lang="zh-CN" altLang="en-US" sz="1865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97079" y="4246598"/>
              <a:ext cx="849031" cy="1615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Add your title in here</a:t>
              </a:r>
              <a:endParaRPr lang="zh-CN" altLang="en-US" sz="800" dirty="0"/>
            </a:p>
          </p:txBody>
        </p:sp>
      </p:grpSp>
      <p:sp>
        <p:nvSpPr>
          <p:cNvPr id="20" name="Freeform 568"/>
          <p:cNvSpPr>
            <a:spLocks noEditPoints="1"/>
          </p:cNvSpPr>
          <p:nvPr/>
        </p:nvSpPr>
        <p:spPr bwMode="auto">
          <a:xfrm>
            <a:off x="7338063" y="4862979"/>
            <a:ext cx="339863" cy="318623"/>
          </a:xfrm>
          <a:custGeom>
            <a:avLst/>
            <a:gdLst>
              <a:gd name="T0" fmla="*/ 135 w 240"/>
              <a:gd name="T1" fmla="*/ 0 h 225"/>
              <a:gd name="T2" fmla="*/ 0 w 240"/>
              <a:gd name="T3" fmla="*/ 150 h 225"/>
              <a:gd name="T4" fmla="*/ 45 w 240"/>
              <a:gd name="T5" fmla="*/ 150 h 225"/>
              <a:gd name="T6" fmla="*/ 90 w 240"/>
              <a:gd name="T7" fmla="*/ 165 h 225"/>
              <a:gd name="T8" fmla="*/ 135 w 240"/>
              <a:gd name="T9" fmla="*/ 225 h 225"/>
              <a:gd name="T10" fmla="*/ 240 w 240"/>
              <a:gd name="T11" fmla="*/ 105 h 225"/>
              <a:gd name="T12" fmla="*/ 135 w 240"/>
              <a:gd name="T13" fmla="*/ 0 h 225"/>
              <a:gd name="T14" fmla="*/ 60 w 240"/>
              <a:gd name="T15" fmla="*/ 108 h 225"/>
              <a:gd name="T16" fmla="*/ 41 w 240"/>
              <a:gd name="T17" fmla="*/ 90 h 225"/>
              <a:gd name="T18" fmla="*/ 60 w 240"/>
              <a:gd name="T19" fmla="*/ 71 h 225"/>
              <a:gd name="T20" fmla="*/ 79 w 240"/>
              <a:gd name="T21" fmla="*/ 90 h 225"/>
              <a:gd name="T22" fmla="*/ 60 w 240"/>
              <a:gd name="T23" fmla="*/ 108 h 225"/>
              <a:gd name="T24" fmla="*/ 94 w 240"/>
              <a:gd name="T25" fmla="*/ 52 h 225"/>
              <a:gd name="T26" fmla="*/ 112 w 240"/>
              <a:gd name="T27" fmla="*/ 33 h 225"/>
              <a:gd name="T28" fmla="*/ 131 w 240"/>
              <a:gd name="T29" fmla="*/ 52 h 225"/>
              <a:gd name="T30" fmla="*/ 112 w 240"/>
              <a:gd name="T31" fmla="*/ 71 h 225"/>
              <a:gd name="T32" fmla="*/ 94 w 240"/>
              <a:gd name="T33" fmla="*/ 52 h 225"/>
              <a:gd name="T34" fmla="*/ 143 w 240"/>
              <a:gd name="T35" fmla="*/ 183 h 225"/>
              <a:gd name="T36" fmla="*/ 116 w 240"/>
              <a:gd name="T37" fmla="*/ 157 h 225"/>
              <a:gd name="T38" fmla="*/ 143 w 240"/>
              <a:gd name="T39" fmla="*/ 131 h 225"/>
              <a:gd name="T40" fmla="*/ 169 w 240"/>
              <a:gd name="T41" fmla="*/ 157 h 225"/>
              <a:gd name="T42" fmla="*/ 143 w 240"/>
              <a:gd name="T43" fmla="*/ 183 h 225"/>
              <a:gd name="T44" fmla="*/ 188 w 240"/>
              <a:gd name="T45" fmla="*/ 138 h 225"/>
              <a:gd name="T46" fmla="*/ 176 w 240"/>
              <a:gd name="T47" fmla="*/ 127 h 225"/>
              <a:gd name="T48" fmla="*/ 188 w 240"/>
              <a:gd name="T49" fmla="*/ 116 h 225"/>
              <a:gd name="T50" fmla="*/ 199 w 240"/>
              <a:gd name="T51" fmla="*/ 127 h 225"/>
              <a:gd name="T52" fmla="*/ 188 w 240"/>
              <a:gd name="T53" fmla="*/ 138 h 225"/>
              <a:gd name="T54" fmla="*/ 173 w 240"/>
              <a:gd name="T55" fmla="*/ 93 h 225"/>
              <a:gd name="T56" fmla="*/ 146 w 240"/>
              <a:gd name="T57" fmla="*/ 67 h 225"/>
              <a:gd name="T58" fmla="*/ 173 w 240"/>
              <a:gd name="T59" fmla="*/ 41 h 225"/>
              <a:gd name="T60" fmla="*/ 199 w 240"/>
              <a:gd name="T61" fmla="*/ 67 h 225"/>
              <a:gd name="T62" fmla="*/ 173 w 240"/>
              <a:gd name="T63" fmla="*/ 9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0" h="225">
                <a:moveTo>
                  <a:pt x="135" y="0"/>
                </a:moveTo>
                <a:cubicBezTo>
                  <a:pt x="45" y="0"/>
                  <a:pt x="0" y="90"/>
                  <a:pt x="0" y="150"/>
                </a:cubicBezTo>
                <a:cubicBezTo>
                  <a:pt x="0" y="165"/>
                  <a:pt x="30" y="195"/>
                  <a:pt x="45" y="150"/>
                </a:cubicBezTo>
                <a:cubicBezTo>
                  <a:pt x="52" y="129"/>
                  <a:pt x="90" y="135"/>
                  <a:pt x="90" y="165"/>
                </a:cubicBezTo>
                <a:cubicBezTo>
                  <a:pt x="90" y="198"/>
                  <a:pt x="105" y="225"/>
                  <a:pt x="135" y="225"/>
                </a:cubicBezTo>
                <a:cubicBezTo>
                  <a:pt x="225" y="225"/>
                  <a:pt x="240" y="150"/>
                  <a:pt x="240" y="105"/>
                </a:cubicBezTo>
                <a:cubicBezTo>
                  <a:pt x="240" y="60"/>
                  <a:pt x="225" y="0"/>
                  <a:pt x="135" y="0"/>
                </a:cubicBezTo>
                <a:close/>
                <a:moveTo>
                  <a:pt x="60" y="108"/>
                </a:moveTo>
                <a:cubicBezTo>
                  <a:pt x="50" y="108"/>
                  <a:pt x="41" y="100"/>
                  <a:pt x="41" y="90"/>
                </a:cubicBezTo>
                <a:cubicBezTo>
                  <a:pt x="41" y="79"/>
                  <a:pt x="50" y="71"/>
                  <a:pt x="60" y="71"/>
                </a:cubicBezTo>
                <a:cubicBezTo>
                  <a:pt x="70" y="71"/>
                  <a:pt x="79" y="79"/>
                  <a:pt x="79" y="90"/>
                </a:cubicBezTo>
                <a:cubicBezTo>
                  <a:pt x="79" y="100"/>
                  <a:pt x="70" y="108"/>
                  <a:pt x="60" y="108"/>
                </a:cubicBezTo>
                <a:close/>
                <a:moveTo>
                  <a:pt x="94" y="52"/>
                </a:moveTo>
                <a:cubicBezTo>
                  <a:pt x="94" y="42"/>
                  <a:pt x="102" y="33"/>
                  <a:pt x="112" y="33"/>
                </a:cubicBezTo>
                <a:cubicBezTo>
                  <a:pt x="123" y="33"/>
                  <a:pt x="131" y="42"/>
                  <a:pt x="131" y="52"/>
                </a:cubicBezTo>
                <a:cubicBezTo>
                  <a:pt x="131" y="62"/>
                  <a:pt x="123" y="71"/>
                  <a:pt x="112" y="71"/>
                </a:cubicBezTo>
                <a:cubicBezTo>
                  <a:pt x="102" y="71"/>
                  <a:pt x="94" y="62"/>
                  <a:pt x="94" y="52"/>
                </a:cubicBezTo>
                <a:close/>
                <a:moveTo>
                  <a:pt x="143" y="183"/>
                </a:moveTo>
                <a:cubicBezTo>
                  <a:pt x="128" y="183"/>
                  <a:pt x="116" y="172"/>
                  <a:pt x="116" y="157"/>
                </a:cubicBezTo>
                <a:cubicBezTo>
                  <a:pt x="116" y="143"/>
                  <a:pt x="128" y="131"/>
                  <a:pt x="143" y="131"/>
                </a:cubicBezTo>
                <a:cubicBezTo>
                  <a:pt x="157" y="131"/>
                  <a:pt x="169" y="143"/>
                  <a:pt x="169" y="157"/>
                </a:cubicBezTo>
                <a:cubicBezTo>
                  <a:pt x="169" y="172"/>
                  <a:pt x="157" y="183"/>
                  <a:pt x="143" y="183"/>
                </a:cubicBezTo>
                <a:close/>
                <a:moveTo>
                  <a:pt x="188" y="138"/>
                </a:moveTo>
                <a:cubicBezTo>
                  <a:pt x="181" y="138"/>
                  <a:pt x="176" y="133"/>
                  <a:pt x="176" y="127"/>
                </a:cubicBezTo>
                <a:cubicBezTo>
                  <a:pt x="176" y="121"/>
                  <a:pt x="181" y="116"/>
                  <a:pt x="188" y="116"/>
                </a:cubicBezTo>
                <a:cubicBezTo>
                  <a:pt x="194" y="116"/>
                  <a:pt x="199" y="121"/>
                  <a:pt x="199" y="127"/>
                </a:cubicBezTo>
                <a:cubicBezTo>
                  <a:pt x="199" y="133"/>
                  <a:pt x="194" y="138"/>
                  <a:pt x="188" y="138"/>
                </a:cubicBezTo>
                <a:close/>
                <a:moveTo>
                  <a:pt x="173" y="93"/>
                </a:moveTo>
                <a:cubicBezTo>
                  <a:pt x="158" y="93"/>
                  <a:pt x="146" y="82"/>
                  <a:pt x="146" y="67"/>
                </a:cubicBezTo>
                <a:cubicBezTo>
                  <a:pt x="146" y="53"/>
                  <a:pt x="158" y="41"/>
                  <a:pt x="173" y="41"/>
                </a:cubicBezTo>
                <a:cubicBezTo>
                  <a:pt x="187" y="41"/>
                  <a:pt x="199" y="53"/>
                  <a:pt x="199" y="67"/>
                </a:cubicBezTo>
                <a:cubicBezTo>
                  <a:pt x="199" y="82"/>
                  <a:pt x="187" y="93"/>
                  <a:pt x="173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21" name="Freeform 2483"/>
          <p:cNvSpPr/>
          <p:nvPr/>
        </p:nvSpPr>
        <p:spPr bwMode="auto">
          <a:xfrm>
            <a:off x="9096376" y="2058988"/>
            <a:ext cx="2028825" cy="3171325"/>
          </a:xfrm>
          <a:custGeom>
            <a:avLst/>
            <a:gdLst>
              <a:gd name="T0" fmla="*/ 144 w 289"/>
              <a:gd name="T1" fmla="*/ 0 h 453"/>
              <a:gd name="T2" fmla="*/ 0 w 289"/>
              <a:gd name="T3" fmla="*/ 144 h 453"/>
              <a:gd name="T4" fmla="*/ 84 w 289"/>
              <a:gd name="T5" fmla="*/ 275 h 453"/>
              <a:gd name="T6" fmla="*/ 139 w 289"/>
              <a:gd name="T7" fmla="*/ 346 h 453"/>
              <a:gd name="T8" fmla="*/ 139 w 289"/>
              <a:gd name="T9" fmla="*/ 329 h 453"/>
              <a:gd name="T10" fmla="*/ 119 w 289"/>
              <a:gd name="T11" fmla="*/ 398 h 453"/>
              <a:gd name="T12" fmla="*/ 111 w 289"/>
              <a:gd name="T13" fmla="*/ 419 h 453"/>
              <a:gd name="T14" fmla="*/ 144 w 289"/>
              <a:gd name="T15" fmla="*/ 453 h 453"/>
              <a:gd name="T16" fmla="*/ 178 w 289"/>
              <a:gd name="T17" fmla="*/ 419 h 453"/>
              <a:gd name="T18" fmla="*/ 169 w 289"/>
              <a:gd name="T19" fmla="*/ 398 h 453"/>
              <a:gd name="T20" fmla="*/ 149 w 289"/>
              <a:gd name="T21" fmla="*/ 329 h 453"/>
              <a:gd name="T22" fmla="*/ 149 w 289"/>
              <a:gd name="T23" fmla="*/ 346 h 453"/>
              <a:gd name="T24" fmla="*/ 205 w 289"/>
              <a:gd name="T25" fmla="*/ 275 h 453"/>
              <a:gd name="T26" fmla="*/ 289 w 289"/>
              <a:gd name="T27" fmla="*/ 144 h 453"/>
              <a:gd name="T28" fmla="*/ 144 w 289"/>
              <a:gd name="T2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453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02"/>
                  <a:pt x="34" y="252"/>
                  <a:pt x="84" y="275"/>
                </a:cubicBezTo>
                <a:cubicBezTo>
                  <a:pt x="113" y="288"/>
                  <a:pt x="139" y="314"/>
                  <a:pt x="139" y="346"/>
                </a:cubicBezTo>
                <a:cubicBezTo>
                  <a:pt x="139" y="329"/>
                  <a:pt x="139" y="329"/>
                  <a:pt x="139" y="329"/>
                </a:cubicBezTo>
                <a:cubicBezTo>
                  <a:pt x="139" y="361"/>
                  <a:pt x="128" y="388"/>
                  <a:pt x="119" y="398"/>
                </a:cubicBezTo>
                <a:cubicBezTo>
                  <a:pt x="114" y="404"/>
                  <a:pt x="111" y="411"/>
                  <a:pt x="111" y="419"/>
                </a:cubicBezTo>
                <a:cubicBezTo>
                  <a:pt x="111" y="438"/>
                  <a:pt x="126" y="453"/>
                  <a:pt x="144" y="453"/>
                </a:cubicBezTo>
                <a:cubicBezTo>
                  <a:pt x="163" y="453"/>
                  <a:pt x="178" y="438"/>
                  <a:pt x="178" y="419"/>
                </a:cubicBezTo>
                <a:cubicBezTo>
                  <a:pt x="178" y="411"/>
                  <a:pt x="175" y="404"/>
                  <a:pt x="169" y="398"/>
                </a:cubicBezTo>
                <a:cubicBezTo>
                  <a:pt x="161" y="388"/>
                  <a:pt x="149" y="361"/>
                  <a:pt x="149" y="329"/>
                </a:cubicBezTo>
                <a:cubicBezTo>
                  <a:pt x="149" y="346"/>
                  <a:pt x="149" y="346"/>
                  <a:pt x="149" y="346"/>
                </a:cubicBezTo>
                <a:cubicBezTo>
                  <a:pt x="149" y="314"/>
                  <a:pt x="176" y="288"/>
                  <a:pt x="205" y="275"/>
                </a:cubicBezTo>
                <a:cubicBezTo>
                  <a:pt x="254" y="252"/>
                  <a:pt x="289" y="202"/>
                  <a:pt x="289" y="144"/>
                </a:cubicBezTo>
                <a:cubicBezTo>
                  <a:pt x="289" y="64"/>
                  <a:pt x="224" y="0"/>
                  <a:pt x="144" y="0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9539474" y="2876397"/>
            <a:ext cx="1221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 </a:t>
            </a:r>
            <a:endParaRPr lang="zh-CN" altLang="en-US" sz="12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9515580" y="2190625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latin typeface="Arial Black" panose="020B0A04020102020204" pitchFamily="34" charset="0"/>
                <a:cs typeface="Arial" panose="020B0604020202020204" pitchFamily="34" charset="0"/>
              </a:rPr>
              <a:t>72</a:t>
            </a:r>
            <a:endParaRPr lang="zh-CN" altLang="en-US" sz="4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383721" y="25512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 Black" panose="020B0A04020102020204" pitchFamily="34" charset="0"/>
                <a:cs typeface="Arial" panose="020B0604020202020204" pitchFamily="34" charset="0"/>
              </a:rPr>
              <a:t>%</a:t>
            </a:r>
            <a:endParaRPr lang="zh-CN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393467" y="3107872"/>
            <a:ext cx="1424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 eaLnBrk="0" fontAlgn="base" hangingPunc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 this is a sample text. Insert your desired .This is a sample text. Insert your desired</a:t>
            </a:r>
            <a:endParaRPr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组合 17"/>
          <p:cNvGrpSpPr/>
          <p:nvPr/>
        </p:nvGrpSpPr>
        <p:grpSpPr>
          <a:xfrm>
            <a:off x="9520236" y="5366064"/>
            <a:ext cx="1132041" cy="511508"/>
            <a:chOff x="7140179" y="4024550"/>
            <a:chExt cx="849031" cy="383631"/>
          </a:xfrm>
        </p:grpSpPr>
        <p:sp>
          <p:nvSpPr>
            <p:cNvPr id="27" name="文本框 26"/>
            <p:cNvSpPr txBox="1"/>
            <p:nvPr/>
          </p:nvSpPr>
          <p:spPr>
            <a:xfrm>
              <a:off x="7222572" y="4024550"/>
              <a:ext cx="67951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defRPr>
              </a:lvl1pPr>
            </a:lstStyle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 dirty="0">
                  <a:solidFill>
                    <a:schemeClr val="tx1"/>
                  </a:solidFill>
                </a:rPr>
                <a:t>1,450</a:t>
              </a:r>
              <a:endParaRPr lang="zh-CN" altLang="en-US" sz="1865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140179" y="4246598"/>
              <a:ext cx="849031" cy="1615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Add your title in here</a:t>
              </a:r>
              <a:endParaRPr lang="zh-CN" altLang="en-US" sz="800" dirty="0"/>
            </a:p>
          </p:txBody>
        </p:sp>
      </p:grpSp>
      <p:sp>
        <p:nvSpPr>
          <p:cNvPr id="29" name="Freeform 1176"/>
          <p:cNvSpPr>
            <a:spLocks noEditPoints="1"/>
          </p:cNvSpPr>
          <p:nvPr/>
        </p:nvSpPr>
        <p:spPr bwMode="auto">
          <a:xfrm>
            <a:off x="9984505" y="4868923"/>
            <a:ext cx="278704" cy="252292"/>
          </a:xfrm>
          <a:custGeom>
            <a:avLst/>
            <a:gdLst>
              <a:gd name="T0" fmla="*/ 256 w 256"/>
              <a:gd name="T1" fmla="*/ 96 h 232"/>
              <a:gd name="T2" fmla="*/ 224 w 256"/>
              <a:gd name="T3" fmla="*/ 128 h 232"/>
              <a:gd name="T4" fmla="*/ 192 w 256"/>
              <a:gd name="T5" fmla="*/ 96 h 232"/>
              <a:gd name="T6" fmla="*/ 160 w 256"/>
              <a:gd name="T7" fmla="*/ 128 h 232"/>
              <a:gd name="T8" fmla="*/ 128 w 256"/>
              <a:gd name="T9" fmla="*/ 96 h 232"/>
              <a:gd name="T10" fmla="*/ 96 w 256"/>
              <a:gd name="T11" fmla="*/ 128 h 232"/>
              <a:gd name="T12" fmla="*/ 64 w 256"/>
              <a:gd name="T13" fmla="*/ 96 h 232"/>
              <a:gd name="T14" fmla="*/ 32 w 256"/>
              <a:gd name="T15" fmla="*/ 128 h 232"/>
              <a:gd name="T16" fmla="*/ 0 w 256"/>
              <a:gd name="T17" fmla="*/ 96 h 232"/>
              <a:gd name="T18" fmla="*/ 23 w 256"/>
              <a:gd name="T19" fmla="*/ 36 h 232"/>
              <a:gd name="T20" fmla="*/ 234 w 256"/>
              <a:gd name="T21" fmla="*/ 36 h 232"/>
              <a:gd name="T22" fmla="*/ 256 w 256"/>
              <a:gd name="T23" fmla="*/ 96 h 232"/>
              <a:gd name="T24" fmla="*/ 216 w 256"/>
              <a:gd name="T25" fmla="*/ 24 h 232"/>
              <a:gd name="T26" fmla="*/ 40 w 256"/>
              <a:gd name="T27" fmla="*/ 24 h 232"/>
              <a:gd name="T28" fmla="*/ 28 w 256"/>
              <a:gd name="T29" fmla="*/ 12 h 232"/>
              <a:gd name="T30" fmla="*/ 40 w 256"/>
              <a:gd name="T31" fmla="*/ 0 h 232"/>
              <a:gd name="T32" fmla="*/ 216 w 256"/>
              <a:gd name="T33" fmla="*/ 0 h 232"/>
              <a:gd name="T34" fmla="*/ 228 w 256"/>
              <a:gd name="T35" fmla="*/ 12 h 232"/>
              <a:gd name="T36" fmla="*/ 216 w 256"/>
              <a:gd name="T37" fmla="*/ 24 h 232"/>
              <a:gd name="T38" fmla="*/ 36 w 256"/>
              <a:gd name="T39" fmla="*/ 140 h 232"/>
              <a:gd name="T40" fmla="*/ 36 w 256"/>
              <a:gd name="T41" fmla="*/ 140 h 232"/>
              <a:gd name="T42" fmla="*/ 39 w 256"/>
              <a:gd name="T43" fmla="*/ 139 h 232"/>
              <a:gd name="T44" fmla="*/ 40 w 256"/>
              <a:gd name="T45" fmla="*/ 139 h 232"/>
              <a:gd name="T46" fmla="*/ 42 w 256"/>
              <a:gd name="T47" fmla="*/ 139 h 232"/>
              <a:gd name="T48" fmla="*/ 48 w 256"/>
              <a:gd name="T49" fmla="*/ 137 h 232"/>
              <a:gd name="T50" fmla="*/ 48 w 256"/>
              <a:gd name="T51" fmla="*/ 137 h 232"/>
              <a:gd name="T52" fmla="*/ 48 w 256"/>
              <a:gd name="T53" fmla="*/ 196 h 232"/>
              <a:gd name="T54" fmla="*/ 208 w 256"/>
              <a:gd name="T55" fmla="*/ 196 h 232"/>
              <a:gd name="T56" fmla="*/ 208 w 256"/>
              <a:gd name="T57" fmla="*/ 137 h 232"/>
              <a:gd name="T58" fmla="*/ 208 w 256"/>
              <a:gd name="T59" fmla="*/ 137 h 232"/>
              <a:gd name="T60" fmla="*/ 214 w 256"/>
              <a:gd name="T61" fmla="*/ 139 h 232"/>
              <a:gd name="T62" fmla="*/ 216 w 256"/>
              <a:gd name="T63" fmla="*/ 139 h 232"/>
              <a:gd name="T64" fmla="*/ 217 w 256"/>
              <a:gd name="T65" fmla="*/ 139 h 232"/>
              <a:gd name="T66" fmla="*/ 220 w 256"/>
              <a:gd name="T67" fmla="*/ 140 h 232"/>
              <a:gd name="T68" fmla="*/ 220 w 256"/>
              <a:gd name="T69" fmla="*/ 140 h 232"/>
              <a:gd name="T70" fmla="*/ 224 w 256"/>
              <a:gd name="T71" fmla="*/ 140 h 232"/>
              <a:gd name="T72" fmla="*/ 232 w 256"/>
              <a:gd name="T73" fmla="*/ 139 h 232"/>
              <a:gd name="T74" fmla="*/ 232 w 256"/>
              <a:gd name="T75" fmla="*/ 220 h 232"/>
              <a:gd name="T76" fmla="*/ 220 w 256"/>
              <a:gd name="T77" fmla="*/ 232 h 232"/>
              <a:gd name="T78" fmla="*/ 36 w 256"/>
              <a:gd name="T79" fmla="*/ 232 h 232"/>
              <a:gd name="T80" fmla="*/ 24 w 256"/>
              <a:gd name="T81" fmla="*/ 220 h 232"/>
              <a:gd name="T82" fmla="*/ 24 w 256"/>
              <a:gd name="T83" fmla="*/ 139 h 232"/>
              <a:gd name="T84" fmla="*/ 32 w 256"/>
              <a:gd name="T85" fmla="*/ 140 h 232"/>
              <a:gd name="T86" fmla="*/ 36 w 256"/>
              <a:gd name="T87" fmla="*/ 14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6" h="232">
                <a:moveTo>
                  <a:pt x="256" y="96"/>
                </a:moveTo>
                <a:cubicBezTo>
                  <a:pt x="256" y="114"/>
                  <a:pt x="242" y="128"/>
                  <a:pt x="224" y="128"/>
                </a:cubicBezTo>
                <a:cubicBezTo>
                  <a:pt x="206" y="128"/>
                  <a:pt x="192" y="114"/>
                  <a:pt x="192" y="96"/>
                </a:cubicBezTo>
                <a:cubicBezTo>
                  <a:pt x="192" y="114"/>
                  <a:pt x="178" y="128"/>
                  <a:pt x="160" y="128"/>
                </a:cubicBezTo>
                <a:cubicBezTo>
                  <a:pt x="142" y="128"/>
                  <a:pt x="128" y="114"/>
                  <a:pt x="128" y="96"/>
                </a:cubicBezTo>
                <a:cubicBezTo>
                  <a:pt x="128" y="114"/>
                  <a:pt x="114" y="128"/>
                  <a:pt x="96" y="128"/>
                </a:cubicBezTo>
                <a:cubicBezTo>
                  <a:pt x="78" y="128"/>
                  <a:pt x="64" y="114"/>
                  <a:pt x="64" y="96"/>
                </a:cubicBezTo>
                <a:cubicBezTo>
                  <a:pt x="64" y="114"/>
                  <a:pt x="50" y="128"/>
                  <a:pt x="32" y="128"/>
                </a:cubicBezTo>
                <a:cubicBezTo>
                  <a:pt x="14" y="128"/>
                  <a:pt x="0" y="114"/>
                  <a:pt x="0" y="9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4" y="36"/>
                  <a:pt x="234" y="36"/>
                  <a:pt x="234" y="36"/>
                </a:cubicBezTo>
                <a:lnTo>
                  <a:pt x="256" y="96"/>
                </a:lnTo>
                <a:close/>
                <a:moveTo>
                  <a:pt x="216" y="24"/>
                </a:moveTo>
                <a:cubicBezTo>
                  <a:pt x="40" y="24"/>
                  <a:pt x="40" y="24"/>
                  <a:pt x="40" y="24"/>
                </a:cubicBezTo>
                <a:cubicBezTo>
                  <a:pt x="33" y="24"/>
                  <a:pt x="28" y="19"/>
                  <a:pt x="28" y="12"/>
                </a:cubicBezTo>
                <a:cubicBezTo>
                  <a:pt x="28" y="5"/>
                  <a:pt x="33" y="0"/>
                  <a:pt x="40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3" y="0"/>
                  <a:pt x="228" y="5"/>
                  <a:pt x="228" y="12"/>
                </a:cubicBezTo>
                <a:cubicBezTo>
                  <a:pt x="228" y="19"/>
                  <a:pt x="223" y="24"/>
                  <a:pt x="216" y="24"/>
                </a:cubicBezTo>
                <a:moveTo>
                  <a:pt x="36" y="140"/>
                </a:moveTo>
                <a:cubicBezTo>
                  <a:pt x="36" y="140"/>
                  <a:pt x="36" y="140"/>
                  <a:pt x="36" y="140"/>
                </a:cubicBezTo>
                <a:cubicBezTo>
                  <a:pt x="37" y="140"/>
                  <a:pt x="38" y="140"/>
                  <a:pt x="39" y="139"/>
                </a:cubicBezTo>
                <a:cubicBezTo>
                  <a:pt x="40" y="139"/>
                  <a:pt x="40" y="139"/>
                  <a:pt x="40" y="139"/>
                </a:cubicBezTo>
                <a:cubicBezTo>
                  <a:pt x="41" y="139"/>
                  <a:pt x="41" y="139"/>
                  <a:pt x="42" y="139"/>
                </a:cubicBezTo>
                <a:cubicBezTo>
                  <a:pt x="44" y="138"/>
                  <a:pt x="46" y="138"/>
                  <a:pt x="48" y="137"/>
                </a:cubicBezTo>
                <a:cubicBezTo>
                  <a:pt x="48" y="137"/>
                  <a:pt x="48" y="137"/>
                  <a:pt x="48" y="137"/>
                </a:cubicBezTo>
                <a:cubicBezTo>
                  <a:pt x="48" y="196"/>
                  <a:pt x="48" y="196"/>
                  <a:pt x="48" y="196"/>
                </a:cubicBezTo>
                <a:cubicBezTo>
                  <a:pt x="208" y="196"/>
                  <a:pt x="208" y="196"/>
                  <a:pt x="208" y="196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10" y="138"/>
                  <a:pt x="212" y="138"/>
                  <a:pt x="214" y="139"/>
                </a:cubicBezTo>
                <a:cubicBezTo>
                  <a:pt x="215" y="139"/>
                  <a:pt x="215" y="139"/>
                  <a:pt x="216" y="139"/>
                </a:cubicBezTo>
                <a:cubicBezTo>
                  <a:pt x="216" y="139"/>
                  <a:pt x="216" y="139"/>
                  <a:pt x="217" y="139"/>
                </a:cubicBezTo>
                <a:cubicBezTo>
                  <a:pt x="218" y="140"/>
                  <a:pt x="219" y="140"/>
                  <a:pt x="220" y="14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221" y="140"/>
                  <a:pt x="223" y="140"/>
                  <a:pt x="224" y="140"/>
                </a:cubicBezTo>
                <a:cubicBezTo>
                  <a:pt x="227" y="140"/>
                  <a:pt x="229" y="140"/>
                  <a:pt x="232" y="139"/>
                </a:cubicBezTo>
                <a:cubicBezTo>
                  <a:pt x="232" y="220"/>
                  <a:pt x="232" y="220"/>
                  <a:pt x="232" y="220"/>
                </a:cubicBezTo>
                <a:cubicBezTo>
                  <a:pt x="232" y="227"/>
                  <a:pt x="227" y="232"/>
                  <a:pt x="220" y="232"/>
                </a:cubicBezTo>
                <a:cubicBezTo>
                  <a:pt x="36" y="232"/>
                  <a:pt x="36" y="232"/>
                  <a:pt x="36" y="232"/>
                </a:cubicBezTo>
                <a:cubicBezTo>
                  <a:pt x="29" y="232"/>
                  <a:pt x="24" y="227"/>
                  <a:pt x="24" y="220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7" y="140"/>
                  <a:pt x="29" y="140"/>
                  <a:pt x="32" y="140"/>
                </a:cubicBezTo>
                <a:cubicBezTo>
                  <a:pt x="33" y="140"/>
                  <a:pt x="35" y="140"/>
                  <a:pt x="36" y="1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30" name="Freeform 2483"/>
          <p:cNvSpPr/>
          <p:nvPr/>
        </p:nvSpPr>
        <p:spPr bwMode="auto">
          <a:xfrm>
            <a:off x="3914776" y="2058989"/>
            <a:ext cx="2028825" cy="3171327"/>
          </a:xfrm>
          <a:custGeom>
            <a:avLst/>
            <a:gdLst>
              <a:gd name="T0" fmla="*/ 144 w 289"/>
              <a:gd name="T1" fmla="*/ 0 h 453"/>
              <a:gd name="T2" fmla="*/ 0 w 289"/>
              <a:gd name="T3" fmla="*/ 144 h 453"/>
              <a:gd name="T4" fmla="*/ 84 w 289"/>
              <a:gd name="T5" fmla="*/ 275 h 453"/>
              <a:gd name="T6" fmla="*/ 139 w 289"/>
              <a:gd name="T7" fmla="*/ 346 h 453"/>
              <a:gd name="T8" fmla="*/ 139 w 289"/>
              <a:gd name="T9" fmla="*/ 329 h 453"/>
              <a:gd name="T10" fmla="*/ 119 w 289"/>
              <a:gd name="T11" fmla="*/ 398 h 453"/>
              <a:gd name="T12" fmla="*/ 111 w 289"/>
              <a:gd name="T13" fmla="*/ 419 h 453"/>
              <a:gd name="T14" fmla="*/ 144 w 289"/>
              <a:gd name="T15" fmla="*/ 453 h 453"/>
              <a:gd name="T16" fmla="*/ 178 w 289"/>
              <a:gd name="T17" fmla="*/ 419 h 453"/>
              <a:gd name="T18" fmla="*/ 169 w 289"/>
              <a:gd name="T19" fmla="*/ 398 h 453"/>
              <a:gd name="T20" fmla="*/ 149 w 289"/>
              <a:gd name="T21" fmla="*/ 329 h 453"/>
              <a:gd name="T22" fmla="*/ 149 w 289"/>
              <a:gd name="T23" fmla="*/ 346 h 453"/>
              <a:gd name="T24" fmla="*/ 205 w 289"/>
              <a:gd name="T25" fmla="*/ 275 h 453"/>
              <a:gd name="T26" fmla="*/ 289 w 289"/>
              <a:gd name="T27" fmla="*/ 144 h 453"/>
              <a:gd name="T28" fmla="*/ 144 w 289"/>
              <a:gd name="T2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453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02"/>
                  <a:pt x="34" y="252"/>
                  <a:pt x="84" y="275"/>
                </a:cubicBezTo>
                <a:cubicBezTo>
                  <a:pt x="113" y="288"/>
                  <a:pt x="139" y="314"/>
                  <a:pt x="139" y="346"/>
                </a:cubicBezTo>
                <a:cubicBezTo>
                  <a:pt x="139" y="329"/>
                  <a:pt x="139" y="329"/>
                  <a:pt x="139" y="329"/>
                </a:cubicBezTo>
                <a:cubicBezTo>
                  <a:pt x="139" y="361"/>
                  <a:pt x="128" y="388"/>
                  <a:pt x="119" y="398"/>
                </a:cubicBezTo>
                <a:cubicBezTo>
                  <a:pt x="114" y="404"/>
                  <a:pt x="111" y="411"/>
                  <a:pt x="111" y="419"/>
                </a:cubicBezTo>
                <a:cubicBezTo>
                  <a:pt x="111" y="438"/>
                  <a:pt x="126" y="453"/>
                  <a:pt x="144" y="453"/>
                </a:cubicBezTo>
                <a:cubicBezTo>
                  <a:pt x="163" y="453"/>
                  <a:pt x="178" y="438"/>
                  <a:pt x="178" y="419"/>
                </a:cubicBezTo>
                <a:cubicBezTo>
                  <a:pt x="178" y="411"/>
                  <a:pt x="175" y="404"/>
                  <a:pt x="169" y="398"/>
                </a:cubicBezTo>
                <a:cubicBezTo>
                  <a:pt x="161" y="388"/>
                  <a:pt x="149" y="361"/>
                  <a:pt x="149" y="329"/>
                </a:cubicBezTo>
                <a:cubicBezTo>
                  <a:pt x="149" y="346"/>
                  <a:pt x="149" y="346"/>
                  <a:pt x="149" y="346"/>
                </a:cubicBezTo>
                <a:cubicBezTo>
                  <a:pt x="149" y="314"/>
                  <a:pt x="176" y="288"/>
                  <a:pt x="205" y="275"/>
                </a:cubicBezTo>
                <a:cubicBezTo>
                  <a:pt x="254" y="252"/>
                  <a:pt x="289" y="202"/>
                  <a:pt x="289" y="144"/>
                </a:cubicBezTo>
                <a:cubicBezTo>
                  <a:pt x="289" y="64"/>
                  <a:pt x="224" y="0"/>
                  <a:pt x="144" y="0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31" name="矩形 30"/>
          <p:cNvSpPr/>
          <p:nvPr/>
        </p:nvSpPr>
        <p:spPr>
          <a:xfrm>
            <a:off x="4357874" y="2876397"/>
            <a:ext cx="1221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 </a:t>
            </a:r>
            <a:endParaRPr lang="zh-CN" altLang="en-US" sz="12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4333980" y="2190625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latin typeface="Arial Black" panose="020B0A04020102020204" pitchFamily="34" charset="0"/>
                <a:cs typeface="Arial" panose="020B0604020202020204" pitchFamily="34" charset="0"/>
              </a:rPr>
              <a:t>35</a:t>
            </a:r>
            <a:endParaRPr lang="zh-CN" altLang="en-US" sz="4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02121" y="25512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 Black" panose="020B0A04020102020204" pitchFamily="34" charset="0"/>
                <a:cs typeface="Arial" panose="020B0604020202020204" pitchFamily="34" charset="0"/>
              </a:rPr>
              <a:t>%</a:t>
            </a:r>
            <a:endParaRPr lang="zh-CN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211867" y="3107872"/>
            <a:ext cx="1424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 eaLnBrk="0" fontAlgn="base" hangingPunc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a sample text. Insert your desired  this is a sample text. Insert your desired .This is a sample text. Insert your desired</a:t>
            </a:r>
            <a:endParaRPr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558"/>
          <p:cNvSpPr/>
          <p:nvPr/>
        </p:nvSpPr>
        <p:spPr bwMode="auto">
          <a:xfrm>
            <a:off x="4737242" y="4870451"/>
            <a:ext cx="371196" cy="311151"/>
          </a:xfrm>
          <a:custGeom>
            <a:avLst/>
            <a:gdLst>
              <a:gd name="T0" fmla="*/ 213 w 240"/>
              <a:gd name="T1" fmla="*/ 74 h 200"/>
              <a:gd name="T2" fmla="*/ 239 w 240"/>
              <a:gd name="T3" fmla="*/ 58 h 200"/>
              <a:gd name="T4" fmla="*/ 210 w 240"/>
              <a:gd name="T5" fmla="*/ 61 h 200"/>
              <a:gd name="T6" fmla="*/ 209 w 240"/>
              <a:gd name="T7" fmla="*/ 56 h 200"/>
              <a:gd name="T8" fmla="*/ 158 w 240"/>
              <a:gd name="T9" fmla="*/ 16 h 200"/>
              <a:gd name="T10" fmla="*/ 164 w 240"/>
              <a:gd name="T11" fmla="*/ 14 h 200"/>
              <a:gd name="T12" fmla="*/ 179 w 240"/>
              <a:gd name="T13" fmla="*/ 5 h 200"/>
              <a:gd name="T14" fmla="*/ 155 w 240"/>
              <a:gd name="T15" fmla="*/ 10 h 200"/>
              <a:gd name="T16" fmla="*/ 168 w 240"/>
              <a:gd name="T17" fmla="*/ 0 h 200"/>
              <a:gd name="T18" fmla="*/ 149 w 240"/>
              <a:gd name="T19" fmla="*/ 9 h 200"/>
              <a:gd name="T20" fmla="*/ 153 w 240"/>
              <a:gd name="T21" fmla="*/ 2 h 200"/>
              <a:gd name="T22" fmla="*/ 115 w 240"/>
              <a:gd name="T23" fmla="*/ 60 h 200"/>
              <a:gd name="T24" fmla="*/ 97 w 240"/>
              <a:gd name="T25" fmla="*/ 45 h 200"/>
              <a:gd name="T26" fmla="*/ 35 w 240"/>
              <a:gd name="T27" fmla="*/ 18 h 200"/>
              <a:gd name="T28" fmla="*/ 56 w 240"/>
              <a:gd name="T29" fmla="*/ 48 h 200"/>
              <a:gd name="T30" fmla="*/ 41 w 240"/>
              <a:gd name="T31" fmla="*/ 50 h 200"/>
              <a:gd name="T32" fmla="*/ 68 w 240"/>
              <a:gd name="T33" fmla="*/ 74 h 200"/>
              <a:gd name="T34" fmla="*/ 52 w 240"/>
              <a:gd name="T35" fmla="*/ 80 h 200"/>
              <a:gd name="T36" fmla="*/ 81 w 240"/>
              <a:gd name="T37" fmla="*/ 95 h 200"/>
              <a:gd name="T38" fmla="*/ 89 w 240"/>
              <a:gd name="T39" fmla="*/ 115 h 200"/>
              <a:gd name="T40" fmla="*/ 0 w 240"/>
              <a:gd name="T41" fmla="*/ 118 h 200"/>
              <a:gd name="T42" fmla="*/ 211 w 240"/>
              <a:gd name="T43" fmla="*/ 87 h 200"/>
              <a:gd name="T44" fmla="*/ 240 w 240"/>
              <a:gd name="T45" fmla="*/ 76 h 200"/>
              <a:gd name="T46" fmla="*/ 213 w 240"/>
              <a:gd name="T47" fmla="*/ 7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40" h="200">
                <a:moveTo>
                  <a:pt x="213" y="74"/>
                </a:moveTo>
                <a:cubicBezTo>
                  <a:pt x="226" y="72"/>
                  <a:pt x="235" y="66"/>
                  <a:pt x="239" y="58"/>
                </a:cubicBezTo>
                <a:cubicBezTo>
                  <a:pt x="234" y="61"/>
                  <a:pt x="219" y="64"/>
                  <a:pt x="210" y="61"/>
                </a:cubicBezTo>
                <a:cubicBezTo>
                  <a:pt x="210" y="59"/>
                  <a:pt x="210" y="57"/>
                  <a:pt x="209" y="56"/>
                </a:cubicBezTo>
                <a:cubicBezTo>
                  <a:pt x="203" y="32"/>
                  <a:pt x="181" y="13"/>
                  <a:pt x="158" y="16"/>
                </a:cubicBezTo>
                <a:cubicBezTo>
                  <a:pt x="160" y="15"/>
                  <a:pt x="162" y="14"/>
                  <a:pt x="164" y="14"/>
                </a:cubicBezTo>
                <a:cubicBezTo>
                  <a:pt x="166" y="13"/>
                  <a:pt x="181" y="10"/>
                  <a:pt x="179" y="5"/>
                </a:cubicBezTo>
                <a:cubicBezTo>
                  <a:pt x="177" y="1"/>
                  <a:pt x="159" y="9"/>
                  <a:pt x="155" y="10"/>
                </a:cubicBezTo>
                <a:cubicBezTo>
                  <a:pt x="160" y="8"/>
                  <a:pt x="167" y="5"/>
                  <a:pt x="168" y="0"/>
                </a:cubicBezTo>
                <a:cubicBezTo>
                  <a:pt x="161" y="1"/>
                  <a:pt x="154" y="4"/>
                  <a:pt x="149" y="9"/>
                </a:cubicBezTo>
                <a:cubicBezTo>
                  <a:pt x="151" y="7"/>
                  <a:pt x="153" y="4"/>
                  <a:pt x="153" y="2"/>
                </a:cubicBezTo>
                <a:cubicBezTo>
                  <a:pt x="135" y="13"/>
                  <a:pt x="124" y="37"/>
                  <a:pt x="115" y="60"/>
                </a:cubicBezTo>
                <a:cubicBezTo>
                  <a:pt x="108" y="53"/>
                  <a:pt x="102" y="48"/>
                  <a:pt x="97" y="45"/>
                </a:cubicBezTo>
                <a:cubicBezTo>
                  <a:pt x="82" y="37"/>
                  <a:pt x="64" y="29"/>
                  <a:pt x="35" y="18"/>
                </a:cubicBezTo>
                <a:cubicBezTo>
                  <a:pt x="35" y="27"/>
                  <a:pt x="40" y="40"/>
                  <a:pt x="56" y="48"/>
                </a:cubicBezTo>
                <a:cubicBezTo>
                  <a:pt x="53" y="48"/>
                  <a:pt x="46" y="49"/>
                  <a:pt x="41" y="50"/>
                </a:cubicBezTo>
                <a:cubicBezTo>
                  <a:pt x="43" y="61"/>
                  <a:pt x="50" y="70"/>
                  <a:pt x="68" y="74"/>
                </a:cubicBezTo>
                <a:cubicBezTo>
                  <a:pt x="60" y="74"/>
                  <a:pt x="56" y="76"/>
                  <a:pt x="52" y="80"/>
                </a:cubicBezTo>
                <a:cubicBezTo>
                  <a:pt x="55" y="88"/>
                  <a:pt x="65" y="97"/>
                  <a:pt x="81" y="95"/>
                </a:cubicBezTo>
                <a:cubicBezTo>
                  <a:pt x="63" y="103"/>
                  <a:pt x="74" y="118"/>
                  <a:pt x="89" y="115"/>
                </a:cubicBezTo>
                <a:cubicBezTo>
                  <a:pt x="63" y="142"/>
                  <a:pt x="23" y="140"/>
                  <a:pt x="0" y="118"/>
                </a:cubicBezTo>
                <a:cubicBezTo>
                  <a:pt x="60" y="200"/>
                  <a:pt x="192" y="166"/>
                  <a:pt x="211" y="87"/>
                </a:cubicBezTo>
                <a:cubicBezTo>
                  <a:pt x="226" y="87"/>
                  <a:pt x="234" y="82"/>
                  <a:pt x="240" y="76"/>
                </a:cubicBezTo>
                <a:cubicBezTo>
                  <a:pt x="231" y="78"/>
                  <a:pt x="219" y="76"/>
                  <a:pt x="213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grpSp>
        <p:nvGrpSpPr>
          <p:cNvPr id="36" name="组合 1"/>
          <p:cNvGrpSpPr/>
          <p:nvPr/>
        </p:nvGrpSpPr>
        <p:grpSpPr>
          <a:xfrm>
            <a:off x="4420284" y="5366064"/>
            <a:ext cx="1132041" cy="511508"/>
            <a:chOff x="3315213" y="3974205"/>
            <a:chExt cx="849031" cy="383631"/>
          </a:xfrm>
        </p:grpSpPr>
        <p:sp>
          <p:nvSpPr>
            <p:cNvPr id="37" name="文本框 36"/>
            <p:cNvSpPr txBox="1"/>
            <p:nvPr/>
          </p:nvSpPr>
          <p:spPr>
            <a:xfrm>
              <a:off x="3389898" y="3974205"/>
              <a:ext cx="67951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defRPr>
              </a:lvl1pPr>
            </a:lstStyle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 dirty="0">
                  <a:solidFill>
                    <a:schemeClr val="tx1"/>
                  </a:solidFill>
                </a:rPr>
                <a:t>2,420</a:t>
              </a:r>
              <a:endParaRPr lang="zh-CN" altLang="en-US" sz="1865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315213" y="4196253"/>
              <a:ext cx="849031" cy="1615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Add your title in here</a:t>
              </a:r>
              <a:endParaRPr lang="zh-CN" altLang="en-US" sz="800" dirty="0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458748" y="699040"/>
            <a:ext cx="3021101" cy="758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5" b="1" dirty="0"/>
              <a:t>MORE THAN TEMPLATE</a:t>
            </a:r>
            <a:endParaRPr kumimoji="1" lang="en-US" altLang="zh-CN" sz="186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6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06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/>
        </p:nvSpPr>
        <p:spPr bwMode="auto">
          <a:xfrm>
            <a:off x="1" y="1406149"/>
            <a:ext cx="12188825" cy="3000375"/>
          </a:xfrm>
          <a:custGeom>
            <a:avLst/>
            <a:gdLst>
              <a:gd name="T0" fmla="*/ 0 w 4136"/>
              <a:gd name="T1" fmla="*/ 696 h 1016"/>
              <a:gd name="T2" fmla="*/ 344 w 4136"/>
              <a:gd name="T3" fmla="*/ 536 h 1016"/>
              <a:gd name="T4" fmla="*/ 1072 w 4136"/>
              <a:gd name="T5" fmla="*/ 840 h 1016"/>
              <a:gd name="T6" fmla="*/ 1768 w 4136"/>
              <a:gd name="T7" fmla="*/ 448 h 1016"/>
              <a:gd name="T8" fmla="*/ 2152 w 4136"/>
              <a:gd name="T9" fmla="*/ 680 h 1016"/>
              <a:gd name="T10" fmla="*/ 2520 w 4136"/>
              <a:gd name="T11" fmla="*/ 432 h 1016"/>
              <a:gd name="T12" fmla="*/ 2992 w 4136"/>
              <a:gd name="T13" fmla="*/ 496 h 1016"/>
              <a:gd name="T14" fmla="*/ 3448 w 4136"/>
              <a:gd name="T15" fmla="*/ 136 h 1016"/>
              <a:gd name="T16" fmla="*/ 3872 w 4136"/>
              <a:gd name="T17" fmla="*/ 568 h 1016"/>
              <a:gd name="T18" fmla="*/ 4136 w 4136"/>
              <a:gd name="T19" fmla="*/ 0 h 1016"/>
              <a:gd name="T20" fmla="*/ 4136 w 4136"/>
              <a:gd name="T21" fmla="*/ 1016 h 1016"/>
              <a:gd name="T22" fmla="*/ 0 w 4136"/>
              <a:gd name="T23" fmla="*/ 1016 h 1016"/>
              <a:gd name="T24" fmla="*/ 0 w 4136"/>
              <a:gd name="T25" fmla="*/ 69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36" h="1016">
                <a:moveTo>
                  <a:pt x="0" y="696"/>
                </a:moveTo>
                <a:cubicBezTo>
                  <a:pt x="0" y="696"/>
                  <a:pt x="64" y="528"/>
                  <a:pt x="344" y="536"/>
                </a:cubicBezTo>
                <a:cubicBezTo>
                  <a:pt x="624" y="544"/>
                  <a:pt x="776" y="896"/>
                  <a:pt x="1072" y="840"/>
                </a:cubicBezTo>
                <a:cubicBezTo>
                  <a:pt x="1368" y="784"/>
                  <a:pt x="1600" y="424"/>
                  <a:pt x="1768" y="448"/>
                </a:cubicBezTo>
                <a:cubicBezTo>
                  <a:pt x="1936" y="472"/>
                  <a:pt x="2048" y="680"/>
                  <a:pt x="2152" y="680"/>
                </a:cubicBezTo>
                <a:cubicBezTo>
                  <a:pt x="2256" y="680"/>
                  <a:pt x="2400" y="432"/>
                  <a:pt x="2520" y="432"/>
                </a:cubicBezTo>
                <a:cubicBezTo>
                  <a:pt x="2640" y="432"/>
                  <a:pt x="2840" y="512"/>
                  <a:pt x="2992" y="496"/>
                </a:cubicBezTo>
                <a:cubicBezTo>
                  <a:pt x="3144" y="480"/>
                  <a:pt x="3304" y="128"/>
                  <a:pt x="3448" y="136"/>
                </a:cubicBezTo>
                <a:cubicBezTo>
                  <a:pt x="3592" y="144"/>
                  <a:pt x="3800" y="568"/>
                  <a:pt x="3872" y="568"/>
                </a:cubicBezTo>
                <a:cubicBezTo>
                  <a:pt x="3944" y="568"/>
                  <a:pt x="4120" y="80"/>
                  <a:pt x="4136" y="0"/>
                </a:cubicBezTo>
                <a:cubicBezTo>
                  <a:pt x="4136" y="1016"/>
                  <a:pt x="4136" y="1016"/>
                  <a:pt x="4136" y="1016"/>
                </a:cubicBezTo>
                <a:cubicBezTo>
                  <a:pt x="0" y="1016"/>
                  <a:pt x="0" y="1016"/>
                  <a:pt x="0" y="1016"/>
                </a:cubicBezTo>
                <a:lnTo>
                  <a:pt x="0" y="696"/>
                </a:ln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9304" y="582689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Arial Black" panose="020B0A04020102020204" pitchFamily="34" charset="0"/>
                <a:cs typeface="Arial" panose="020B0604020202020204" pitchFamily="34" charset="0"/>
              </a:rPr>
              <a:t>1,450</a:t>
            </a:r>
            <a:endParaRPr lang="zh-CN" alt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0397" y="6161060"/>
            <a:ext cx="11320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 in here</a:t>
            </a:r>
            <a:endParaRPr lang="zh-CN" altLang="en-US" sz="800" dirty="0"/>
          </a:p>
        </p:txBody>
      </p:sp>
      <p:sp>
        <p:nvSpPr>
          <p:cNvPr id="6" name="文本框 5"/>
          <p:cNvSpPr txBox="1"/>
          <p:nvPr/>
        </p:nvSpPr>
        <p:spPr>
          <a:xfrm>
            <a:off x="3090744" y="58330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Arial Black" panose="020B0A04020102020204" pitchFamily="34" charset="0"/>
                <a:cs typeface="Arial" panose="020B0604020202020204" pitchFamily="34" charset="0"/>
              </a:rPr>
              <a:t>2,850</a:t>
            </a:r>
            <a:endParaRPr lang="zh-CN" alt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7365" y="6167181"/>
            <a:ext cx="11320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 in here</a:t>
            </a:r>
            <a:endParaRPr lang="zh-CN" altLang="en-US" sz="800" dirty="0"/>
          </a:p>
        </p:txBody>
      </p:sp>
      <p:sp>
        <p:nvSpPr>
          <p:cNvPr id="8" name="文本框 7"/>
          <p:cNvSpPr txBox="1"/>
          <p:nvPr/>
        </p:nvSpPr>
        <p:spPr>
          <a:xfrm>
            <a:off x="5164559" y="582689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Arial Black" panose="020B0A04020102020204" pitchFamily="34" charset="0"/>
                <a:cs typeface="Arial" panose="020B0604020202020204" pitchFamily="34" charset="0"/>
              </a:rPr>
              <a:t>3,150</a:t>
            </a:r>
            <a:endParaRPr lang="zh-CN" alt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29905" y="6161060"/>
            <a:ext cx="11320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 in here</a:t>
            </a:r>
            <a:endParaRPr lang="zh-CN" altLang="en-US" sz="800" dirty="0"/>
          </a:p>
        </p:txBody>
      </p:sp>
      <p:sp>
        <p:nvSpPr>
          <p:cNvPr id="10" name="文本框 9"/>
          <p:cNvSpPr txBox="1"/>
          <p:nvPr/>
        </p:nvSpPr>
        <p:spPr>
          <a:xfrm>
            <a:off x="7451281" y="582689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Arial Black" panose="020B0A04020102020204" pitchFamily="34" charset="0"/>
                <a:cs typeface="Arial" panose="020B0604020202020204" pitchFamily="34" charset="0"/>
              </a:rPr>
              <a:t>2,320</a:t>
            </a:r>
            <a:endParaRPr lang="zh-CN" alt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16627" y="6161060"/>
            <a:ext cx="11320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 in here</a:t>
            </a:r>
            <a:endParaRPr lang="zh-CN" altLang="en-US" sz="800" dirty="0"/>
          </a:p>
        </p:txBody>
      </p:sp>
      <p:sp>
        <p:nvSpPr>
          <p:cNvPr id="12" name="任意多边形 7"/>
          <p:cNvSpPr/>
          <p:nvPr/>
        </p:nvSpPr>
        <p:spPr>
          <a:xfrm>
            <a:off x="1524000" y="3129643"/>
            <a:ext cx="0" cy="1282700"/>
          </a:xfrm>
          <a:custGeom>
            <a:avLst/>
            <a:gdLst>
              <a:gd name="connsiteX0" fmla="*/ 0 w 0"/>
              <a:gd name="connsiteY0" fmla="*/ 1282700 h 1282700"/>
              <a:gd name="connsiteX1" fmla="*/ 0 w 0"/>
              <a:gd name="connsiteY1" fmla="*/ 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82700">
                <a:moveTo>
                  <a:pt x="0" y="128270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95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" name="任意多边形 8"/>
          <p:cNvSpPr/>
          <p:nvPr/>
        </p:nvSpPr>
        <p:spPr>
          <a:xfrm>
            <a:off x="3632200" y="3713843"/>
            <a:ext cx="0" cy="698500"/>
          </a:xfrm>
          <a:custGeom>
            <a:avLst/>
            <a:gdLst>
              <a:gd name="connsiteX0" fmla="*/ 0 w 0"/>
              <a:gd name="connsiteY0" fmla="*/ 698500 h 698500"/>
              <a:gd name="connsiteX1" fmla="*/ 0 w 0"/>
              <a:gd name="connsiteY1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98500">
                <a:moveTo>
                  <a:pt x="0" y="69850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95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任意多边形 11"/>
          <p:cNvSpPr/>
          <p:nvPr/>
        </p:nvSpPr>
        <p:spPr>
          <a:xfrm>
            <a:off x="10241282" y="1827894"/>
            <a:ext cx="45719" cy="2571751"/>
          </a:xfrm>
          <a:custGeom>
            <a:avLst/>
            <a:gdLst>
              <a:gd name="connsiteX0" fmla="*/ 0 w 0"/>
              <a:gd name="connsiteY0" fmla="*/ 2527300 h 2527300"/>
              <a:gd name="connsiteX1" fmla="*/ 0 w 0"/>
              <a:gd name="connsiteY1" fmla="*/ 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527300">
                <a:moveTo>
                  <a:pt x="0" y="252730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95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44539" y="582689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Arial Black" panose="020B0A04020102020204" pitchFamily="34" charset="0"/>
                <a:cs typeface="Arial" panose="020B0604020202020204" pitchFamily="34" charset="0"/>
              </a:rPr>
              <a:t>2,320</a:t>
            </a:r>
            <a:endParaRPr lang="zh-CN" alt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09885" y="6161060"/>
            <a:ext cx="11320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 in here</a:t>
            </a:r>
            <a:endParaRPr lang="zh-CN" altLang="en-US" sz="800" dirty="0"/>
          </a:p>
        </p:txBody>
      </p:sp>
      <p:sp>
        <p:nvSpPr>
          <p:cNvPr id="17" name="任意多边形 18"/>
          <p:cNvSpPr/>
          <p:nvPr/>
        </p:nvSpPr>
        <p:spPr>
          <a:xfrm>
            <a:off x="7953829" y="2772229"/>
            <a:ext cx="0" cy="1625600"/>
          </a:xfrm>
          <a:custGeom>
            <a:avLst/>
            <a:gdLst>
              <a:gd name="connsiteX0" fmla="*/ 0 w 0"/>
              <a:gd name="connsiteY0" fmla="*/ 1625600 h 1625600"/>
              <a:gd name="connsiteX1" fmla="*/ 0 w 0"/>
              <a:gd name="connsiteY1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25600">
                <a:moveTo>
                  <a:pt x="0" y="162560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95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8" name="任意多边形 19"/>
          <p:cNvSpPr/>
          <p:nvPr/>
        </p:nvSpPr>
        <p:spPr>
          <a:xfrm>
            <a:off x="5646057" y="2946402"/>
            <a:ext cx="0" cy="1465943"/>
          </a:xfrm>
          <a:custGeom>
            <a:avLst/>
            <a:gdLst>
              <a:gd name="connsiteX0" fmla="*/ 0 w 0"/>
              <a:gd name="connsiteY0" fmla="*/ 1465943 h 1465943"/>
              <a:gd name="connsiteX1" fmla="*/ 0 w 0"/>
              <a:gd name="connsiteY1" fmla="*/ 0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65943">
                <a:moveTo>
                  <a:pt x="0" y="146594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95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81997" y="2648603"/>
            <a:ext cx="9637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 </a:t>
            </a:r>
            <a:endParaRPr lang="zh-CN" altLang="en-US" sz="1000" dirty="0"/>
          </a:p>
        </p:txBody>
      </p:sp>
      <p:sp>
        <p:nvSpPr>
          <p:cNvPr id="20" name="椭圆 19"/>
          <p:cNvSpPr/>
          <p:nvPr/>
        </p:nvSpPr>
        <p:spPr>
          <a:xfrm>
            <a:off x="1435101" y="3039837"/>
            <a:ext cx="174172" cy="1741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543301" y="3630387"/>
            <a:ext cx="174172" cy="1741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556251" y="2836637"/>
            <a:ext cx="174172" cy="1741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61301" y="2693762"/>
            <a:ext cx="174172" cy="1741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156826" y="1741262"/>
            <a:ext cx="174172" cy="1741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70453" y="3272717"/>
            <a:ext cx="9637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 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5175025" y="2430889"/>
            <a:ext cx="9637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 </a:t>
            </a:r>
            <a:endParaRPr lang="zh-CN" altLang="en-US" sz="1000" dirty="0"/>
          </a:p>
        </p:txBody>
      </p:sp>
      <p:sp>
        <p:nvSpPr>
          <p:cNvPr id="27" name="矩形 26"/>
          <p:cNvSpPr/>
          <p:nvPr/>
        </p:nvSpPr>
        <p:spPr>
          <a:xfrm>
            <a:off x="7424739" y="2329289"/>
            <a:ext cx="9637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 </a:t>
            </a:r>
            <a:endParaRPr lang="zh-CN" altLang="en-US" sz="1000" dirty="0"/>
          </a:p>
        </p:txBody>
      </p:sp>
      <p:sp>
        <p:nvSpPr>
          <p:cNvPr id="28" name="矩形 27"/>
          <p:cNvSpPr/>
          <p:nvPr/>
        </p:nvSpPr>
        <p:spPr>
          <a:xfrm>
            <a:off x="9703482" y="1429403"/>
            <a:ext cx="9637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your title </a:t>
            </a:r>
            <a:endParaRPr lang="zh-CN" altLang="en-US" sz="1000" dirty="0"/>
          </a:p>
        </p:txBody>
      </p:sp>
      <p:grpSp>
        <p:nvGrpSpPr>
          <p:cNvPr id="29" name="组合 27"/>
          <p:cNvGrpSpPr/>
          <p:nvPr/>
        </p:nvGrpSpPr>
        <p:grpSpPr>
          <a:xfrm>
            <a:off x="9951437" y="4784500"/>
            <a:ext cx="580640" cy="663800"/>
            <a:chOff x="9931400" y="4514850"/>
            <a:chExt cx="620713" cy="709613"/>
          </a:xfrm>
          <a:solidFill>
            <a:srgbClr val="90C7FF"/>
          </a:solidFill>
        </p:grpSpPr>
        <p:sp>
          <p:nvSpPr>
            <p:cNvPr id="30" name="Freeform 9"/>
            <p:cNvSpPr/>
            <p:nvPr/>
          </p:nvSpPr>
          <p:spPr bwMode="auto">
            <a:xfrm>
              <a:off x="9931400" y="4514850"/>
              <a:ext cx="620713" cy="442913"/>
            </a:xfrm>
            <a:custGeom>
              <a:avLst/>
              <a:gdLst>
                <a:gd name="T0" fmla="*/ 193 w 210"/>
                <a:gd name="T1" fmla="*/ 74 h 150"/>
                <a:gd name="T2" fmla="*/ 195 w 210"/>
                <a:gd name="T3" fmla="*/ 60 h 150"/>
                <a:gd name="T4" fmla="*/ 135 w 210"/>
                <a:gd name="T5" fmla="*/ 0 h 150"/>
                <a:gd name="T6" fmla="*/ 81 w 210"/>
                <a:gd name="T7" fmla="*/ 33 h 150"/>
                <a:gd name="T8" fmla="*/ 67 w 210"/>
                <a:gd name="T9" fmla="*/ 30 h 150"/>
                <a:gd name="T10" fmla="*/ 30 w 210"/>
                <a:gd name="T11" fmla="*/ 66 h 150"/>
                <a:gd name="T12" fmla="*/ 0 w 210"/>
                <a:gd name="T13" fmla="*/ 105 h 150"/>
                <a:gd name="T14" fmla="*/ 60 w 210"/>
                <a:gd name="T15" fmla="*/ 150 h 150"/>
                <a:gd name="T16" fmla="*/ 150 w 210"/>
                <a:gd name="T17" fmla="*/ 150 h 150"/>
                <a:gd name="T18" fmla="*/ 210 w 210"/>
                <a:gd name="T19" fmla="*/ 105 h 150"/>
                <a:gd name="T20" fmla="*/ 193 w 210"/>
                <a:gd name="T21" fmla="*/ 7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150">
                  <a:moveTo>
                    <a:pt x="193" y="74"/>
                  </a:moveTo>
                  <a:cubicBezTo>
                    <a:pt x="194" y="70"/>
                    <a:pt x="195" y="65"/>
                    <a:pt x="195" y="60"/>
                  </a:cubicBezTo>
                  <a:cubicBezTo>
                    <a:pt x="195" y="27"/>
                    <a:pt x="168" y="0"/>
                    <a:pt x="135" y="0"/>
                  </a:cubicBezTo>
                  <a:cubicBezTo>
                    <a:pt x="111" y="0"/>
                    <a:pt x="91" y="14"/>
                    <a:pt x="81" y="33"/>
                  </a:cubicBezTo>
                  <a:cubicBezTo>
                    <a:pt x="77" y="31"/>
                    <a:pt x="72" y="30"/>
                    <a:pt x="67" y="30"/>
                  </a:cubicBezTo>
                  <a:cubicBezTo>
                    <a:pt x="47" y="30"/>
                    <a:pt x="30" y="46"/>
                    <a:pt x="30" y="66"/>
                  </a:cubicBezTo>
                  <a:cubicBezTo>
                    <a:pt x="12" y="74"/>
                    <a:pt x="0" y="89"/>
                    <a:pt x="0" y="105"/>
                  </a:cubicBezTo>
                  <a:cubicBezTo>
                    <a:pt x="0" y="130"/>
                    <a:pt x="27" y="150"/>
                    <a:pt x="60" y="150"/>
                  </a:cubicBezTo>
                  <a:cubicBezTo>
                    <a:pt x="150" y="150"/>
                    <a:pt x="150" y="150"/>
                    <a:pt x="150" y="150"/>
                  </a:cubicBezTo>
                  <a:cubicBezTo>
                    <a:pt x="183" y="150"/>
                    <a:pt x="210" y="130"/>
                    <a:pt x="210" y="105"/>
                  </a:cubicBezTo>
                  <a:cubicBezTo>
                    <a:pt x="210" y="93"/>
                    <a:pt x="203" y="82"/>
                    <a:pt x="19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9931400" y="5091113"/>
              <a:ext cx="133350" cy="133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sp>
          <p:nvSpPr>
            <p:cNvPr id="32" name="Oval 11"/>
            <p:cNvSpPr>
              <a:spLocks noChangeArrowheads="1"/>
            </p:cNvSpPr>
            <p:nvPr/>
          </p:nvSpPr>
          <p:spPr bwMode="auto">
            <a:xfrm>
              <a:off x="10153650" y="5002213"/>
              <a:ext cx="131763" cy="133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10374313" y="5091113"/>
              <a:ext cx="133350" cy="133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</p:grpSp>
      <p:grpSp>
        <p:nvGrpSpPr>
          <p:cNvPr id="34" name="组合 46"/>
          <p:cNvGrpSpPr/>
          <p:nvPr/>
        </p:nvGrpSpPr>
        <p:grpSpPr>
          <a:xfrm>
            <a:off x="7593013" y="4865025"/>
            <a:ext cx="585787" cy="587131"/>
            <a:chOff x="7593013" y="4511675"/>
            <a:chExt cx="692151" cy="693738"/>
          </a:xfrm>
          <a:solidFill>
            <a:srgbClr val="90C7FF"/>
          </a:solidFill>
        </p:grpSpPr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7794626" y="4511675"/>
              <a:ext cx="490538" cy="492125"/>
            </a:xfrm>
            <a:custGeom>
              <a:avLst/>
              <a:gdLst>
                <a:gd name="T0" fmla="*/ 119 w 170"/>
                <a:gd name="T1" fmla="*/ 18 h 171"/>
                <a:gd name="T2" fmla="*/ 69 w 170"/>
                <a:gd name="T3" fmla="*/ 48 h 171"/>
                <a:gd name="T4" fmla="*/ 6 w 170"/>
                <a:gd name="T5" fmla="*/ 112 h 171"/>
                <a:gd name="T6" fmla="*/ 6 w 170"/>
                <a:gd name="T7" fmla="*/ 133 h 171"/>
                <a:gd name="T8" fmla="*/ 37 w 170"/>
                <a:gd name="T9" fmla="*/ 165 h 171"/>
                <a:gd name="T10" fmla="*/ 59 w 170"/>
                <a:gd name="T11" fmla="*/ 165 h 171"/>
                <a:gd name="T12" fmla="*/ 122 w 170"/>
                <a:gd name="T13" fmla="*/ 101 h 171"/>
                <a:gd name="T14" fmla="*/ 153 w 170"/>
                <a:gd name="T15" fmla="*/ 52 h 171"/>
                <a:gd name="T16" fmla="*/ 170 w 170"/>
                <a:gd name="T17" fmla="*/ 0 h 171"/>
                <a:gd name="T18" fmla="*/ 119 w 170"/>
                <a:gd name="T19" fmla="*/ 18 h 171"/>
                <a:gd name="T20" fmla="*/ 75 w 170"/>
                <a:gd name="T21" fmla="*/ 128 h 171"/>
                <a:gd name="T22" fmla="*/ 43 w 170"/>
                <a:gd name="T23" fmla="*/ 128 h 171"/>
                <a:gd name="T24" fmla="*/ 43 w 170"/>
                <a:gd name="T25" fmla="*/ 96 h 171"/>
                <a:gd name="T26" fmla="*/ 75 w 170"/>
                <a:gd name="T27" fmla="*/ 96 h 171"/>
                <a:gd name="T28" fmla="*/ 75 w 170"/>
                <a:gd name="T29" fmla="*/ 128 h 171"/>
                <a:gd name="T30" fmla="*/ 117 w 170"/>
                <a:gd name="T31" fmla="*/ 85 h 171"/>
                <a:gd name="T32" fmla="*/ 85 w 170"/>
                <a:gd name="T33" fmla="*/ 85 h 171"/>
                <a:gd name="T34" fmla="*/ 85 w 170"/>
                <a:gd name="T35" fmla="*/ 54 h 171"/>
                <a:gd name="T36" fmla="*/ 117 w 170"/>
                <a:gd name="T37" fmla="*/ 54 h 171"/>
                <a:gd name="T38" fmla="*/ 117 w 170"/>
                <a:gd name="T3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71">
                  <a:moveTo>
                    <a:pt x="119" y="18"/>
                  </a:moveTo>
                  <a:cubicBezTo>
                    <a:pt x="103" y="23"/>
                    <a:pt x="81" y="37"/>
                    <a:pt x="69" y="48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0" y="118"/>
                    <a:pt x="0" y="127"/>
                    <a:pt x="6" y="133"/>
                  </a:cubicBezTo>
                  <a:cubicBezTo>
                    <a:pt x="37" y="165"/>
                    <a:pt x="37" y="165"/>
                    <a:pt x="37" y="165"/>
                  </a:cubicBezTo>
                  <a:cubicBezTo>
                    <a:pt x="43" y="171"/>
                    <a:pt x="53" y="171"/>
                    <a:pt x="59" y="165"/>
                  </a:cubicBezTo>
                  <a:cubicBezTo>
                    <a:pt x="122" y="101"/>
                    <a:pt x="122" y="101"/>
                    <a:pt x="122" y="101"/>
                  </a:cubicBezTo>
                  <a:cubicBezTo>
                    <a:pt x="134" y="90"/>
                    <a:pt x="148" y="67"/>
                    <a:pt x="153" y="52"/>
                  </a:cubicBezTo>
                  <a:cubicBezTo>
                    <a:pt x="170" y="0"/>
                    <a:pt x="170" y="0"/>
                    <a:pt x="170" y="0"/>
                  </a:cubicBezTo>
                  <a:lnTo>
                    <a:pt x="119" y="18"/>
                  </a:lnTo>
                  <a:close/>
                  <a:moveTo>
                    <a:pt x="75" y="128"/>
                  </a:moveTo>
                  <a:cubicBezTo>
                    <a:pt x="66" y="137"/>
                    <a:pt x="52" y="137"/>
                    <a:pt x="43" y="128"/>
                  </a:cubicBezTo>
                  <a:cubicBezTo>
                    <a:pt x="34" y="119"/>
                    <a:pt x="34" y="105"/>
                    <a:pt x="43" y="96"/>
                  </a:cubicBezTo>
                  <a:cubicBezTo>
                    <a:pt x="52" y="87"/>
                    <a:pt x="66" y="87"/>
                    <a:pt x="75" y="96"/>
                  </a:cubicBezTo>
                  <a:cubicBezTo>
                    <a:pt x="83" y="105"/>
                    <a:pt x="83" y="119"/>
                    <a:pt x="75" y="128"/>
                  </a:cubicBezTo>
                  <a:close/>
                  <a:moveTo>
                    <a:pt x="117" y="85"/>
                  </a:moveTo>
                  <a:cubicBezTo>
                    <a:pt x="108" y="94"/>
                    <a:pt x="94" y="94"/>
                    <a:pt x="85" y="85"/>
                  </a:cubicBezTo>
                  <a:cubicBezTo>
                    <a:pt x="76" y="77"/>
                    <a:pt x="76" y="62"/>
                    <a:pt x="85" y="54"/>
                  </a:cubicBezTo>
                  <a:cubicBezTo>
                    <a:pt x="94" y="45"/>
                    <a:pt x="108" y="45"/>
                    <a:pt x="117" y="54"/>
                  </a:cubicBezTo>
                  <a:cubicBezTo>
                    <a:pt x="126" y="62"/>
                    <a:pt x="126" y="77"/>
                    <a:pt x="11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sp>
          <p:nvSpPr>
            <p:cNvPr id="36" name="Freeform 17"/>
            <p:cNvSpPr/>
            <p:nvPr/>
          </p:nvSpPr>
          <p:spPr bwMode="auto">
            <a:xfrm>
              <a:off x="7610476" y="4706938"/>
              <a:ext cx="230188" cy="204788"/>
            </a:xfrm>
            <a:custGeom>
              <a:avLst/>
              <a:gdLst>
                <a:gd name="T0" fmla="*/ 27 w 80"/>
                <a:gd name="T1" fmla="*/ 65 h 71"/>
                <a:gd name="T2" fmla="*/ 80 w 80"/>
                <a:gd name="T3" fmla="*/ 12 h 71"/>
                <a:gd name="T4" fmla="*/ 38 w 80"/>
                <a:gd name="T5" fmla="*/ 12 h 71"/>
                <a:gd name="T6" fmla="*/ 6 w 80"/>
                <a:gd name="T7" fmla="*/ 44 h 71"/>
                <a:gd name="T8" fmla="*/ 6 w 80"/>
                <a:gd name="T9" fmla="*/ 65 h 71"/>
                <a:gd name="T10" fmla="*/ 27 w 80"/>
                <a:gd name="T1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1">
                  <a:moveTo>
                    <a:pt x="27" y="65"/>
                  </a:moveTo>
                  <a:cubicBezTo>
                    <a:pt x="80" y="12"/>
                    <a:pt x="80" y="12"/>
                    <a:pt x="80" y="12"/>
                  </a:cubicBezTo>
                  <a:cubicBezTo>
                    <a:pt x="69" y="0"/>
                    <a:pt x="49" y="0"/>
                    <a:pt x="38" y="12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0" y="50"/>
                    <a:pt x="0" y="59"/>
                    <a:pt x="6" y="65"/>
                  </a:cubicBezTo>
                  <a:cubicBezTo>
                    <a:pt x="12" y="71"/>
                    <a:pt x="21" y="71"/>
                    <a:pt x="2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sp>
          <p:nvSpPr>
            <p:cNvPr id="37" name="Freeform 18"/>
            <p:cNvSpPr/>
            <p:nvPr/>
          </p:nvSpPr>
          <p:spPr bwMode="auto">
            <a:xfrm>
              <a:off x="7886701" y="4954588"/>
              <a:ext cx="203200" cy="230188"/>
            </a:xfrm>
            <a:custGeom>
              <a:avLst/>
              <a:gdLst>
                <a:gd name="T0" fmla="*/ 5 w 70"/>
                <a:gd name="T1" fmla="*/ 53 h 80"/>
                <a:gd name="T2" fmla="*/ 5 w 70"/>
                <a:gd name="T3" fmla="*/ 75 h 80"/>
                <a:gd name="T4" fmla="*/ 27 w 70"/>
                <a:gd name="T5" fmla="*/ 75 h 80"/>
                <a:gd name="T6" fmla="*/ 59 w 70"/>
                <a:gd name="T7" fmla="*/ 43 h 80"/>
                <a:gd name="T8" fmla="*/ 59 w 70"/>
                <a:gd name="T9" fmla="*/ 0 h 80"/>
                <a:gd name="T10" fmla="*/ 5 w 70"/>
                <a:gd name="T11" fmla="*/ 5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80">
                  <a:moveTo>
                    <a:pt x="5" y="53"/>
                  </a:moveTo>
                  <a:cubicBezTo>
                    <a:pt x="0" y="59"/>
                    <a:pt x="0" y="69"/>
                    <a:pt x="5" y="75"/>
                  </a:cubicBezTo>
                  <a:cubicBezTo>
                    <a:pt x="11" y="80"/>
                    <a:pt x="21" y="80"/>
                    <a:pt x="27" y="75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70" y="31"/>
                    <a:pt x="70" y="12"/>
                    <a:pt x="59" y="0"/>
                  </a:cubicBezTo>
                  <a:lnTo>
                    <a:pt x="5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sp>
          <p:nvSpPr>
            <p:cNvPr id="38" name="Freeform 19"/>
            <p:cNvSpPr/>
            <p:nvPr/>
          </p:nvSpPr>
          <p:spPr bwMode="auto">
            <a:xfrm>
              <a:off x="7758113" y="4926013"/>
              <a:ext cx="114300" cy="115888"/>
            </a:xfrm>
            <a:custGeom>
              <a:avLst/>
              <a:gdLst>
                <a:gd name="T0" fmla="*/ 3 w 40"/>
                <a:gd name="T1" fmla="*/ 5 h 40"/>
                <a:gd name="T2" fmla="*/ 3 w 40"/>
                <a:gd name="T3" fmla="*/ 16 h 40"/>
                <a:gd name="T4" fmla="*/ 24 w 40"/>
                <a:gd name="T5" fmla="*/ 37 h 40"/>
                <a:gd name="T6" fmla="*/ 35 w 40"/>
                <a:gd name="T7" fmla="*/ 37 h 40"/>
                <a:gd name="T8" fmla="*/ 40 w 40"/>
                <a:gd name="T9" fmla="*/ 32 h 40"/>
                <a:gd name="T10" fmla="*/ 8 w 40"/>
                <a:gd name="T11" fmla="*/ 0 h 40"/>
                <a:gd name="T12" fmla="*/ 3 w 40"/>
                <a:gd name="T1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0">
                  <a:moveTo>
                    <a:pt x="3" y="5"/>
                  </a:moveTo>
                  <a:cubicBezTo>
                    <a:pt x="0" y="8"/>
                    <a:pt x="0" y="13"/>
                    <a:pt x="3" y="1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7" y="40"/>
                    <a:pt x="32" y="40"/>
                    <a:pt x="35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sp>
          <p:nvSpPr>
            <p:cNvPr id="39" name="Freeform 20"/>
            <p:cNvSpPr/>
            <p:nvPr/>
          </p:nvSpPr>
          <p:spPr bwMode="auto">
            <a:xfrm>
              <a:off x="7593013" y="4989513"/>
              <a:ext cx="215900" cy="215900"/>
            </a:xfrm>
            <a:custGeom>
              <a:avLst/>
              <a:gdLst>
                <a:gd name="T0" fmla="*/ 0 w 75"/>
                <a:gd name="T1" fmla="*/ 75 h 75"/>
                <a:gd name="T2" fmla="*/ 60 w 75"/>
                <a:gd name="T3" fmla="*/ 15 h 75"/>
                <a:gd name="T4" fmla="*/ 0 w 75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75">
                  <a:moveTo>
                    <a:pt x="0" y="75"/>
                  </a:moveTo>
                  <a:cubicBezTo>
                    <a:pt x="30" y="60"/>
                    <a:pt x="75" y="30"/>
                    <a:pt x="60" y="15"/>
                  </a:cubicBezTo>
                  <a:cubicBezTo>
                    <a:pt x="45" y="0"/>
                    <a:pt x="15" y="45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</p:grpSp>
      <p:sp>
        <p:nvSpPr>
          <p:cNvPr id="40" name="Freeform 24"/>
          <p:cNvSpPr>
            <a:spLocks noEditPoints="1"/>
          </p:cNvSpPr>
          <p:nvPr/>
        </p:nvSpPr>
        <p:spPr bwMode="auto">
          <a:xfrm>
            <a:off x="5384801" y="4885420"/>
            <a:ext cx="635000" cy="569913"/>
          </a:xfrm>
          <a:custGeom>
            <a:avLst/>
            <a:gdLst>
              <a:gd name="T0" fmla="*/ 111 w 270"/>
              <a:gd name="T1" fmla="*/ 168 h 242"/>
              <a:gd name="T2" fmla="*/ 197 w 270"/>
              <a:gd name="T3" fmla="*/ 93 h 242"/>
              <a:gd name="T4" fmla="*/ 236 w 270"/>
              <a:gd name="T5" fmla="*/ 101 h 242"/>
              <a:gd name="T6" fmla="*/ 118 w 270"/>
              <a:gd name="T7" fmla="*/ 0 h 242"/>
              <a:gd name="T8" fmla="*/ 0 w 270"/>
              <a:gd name="T9" fmla="*/ 108 h 242"/>
              <a:gd name="T10" fmla="*/ 27 w 270"/>
              <a:gd name="T11" fmla="*/ 177 h 242"/>
              <a:gd name="T12" fmla="*/ 7 w 270"/>
              <a:gd name="T13" fmla="*/ 222 h 242"/>
              <a:gd name="T14" fmla="*/ 63 w 270"/>
              <a:gd name="T15" fmla="*/ 202 h 242"/>
              <a:gd name="T16" fmla="*/ 120 w 270"/>
              <a:gd name="T17" fmla="*/ 216 h 242"/>
              <a:gd name="T18" fmla="*/ 132 w 270"/>
              <a:gd name="T19" fmla="*/ 216 h 242"/>
              <a:gd name="T20" fmla="*/ 111 w 270"/>
              <a:gd name="T21" fmla="*/ 168 h 242"/>
              <a:gd name="T22" fmla="*/ 169 w 270"/>
              <a:gd name="T23" fmla="*/ 52 h 242"/>
              <a:gd name="T24" fmla="*/ 186 w 270"/>
              <a:gd name="T25" fmla="*/ 69 h 242"/>
              <a:gd name="T26" fmla="*/ 169 w 270"/>
              <a:gd name="T27" fmla="*/ 86 h 242"/>
              <a:gd name="T28" fmla="*/ 152 w 270"/>
              <a:gd name="T29" fmla="*/ 69 h 242"/>
              <a:gd name="T30" fmla="*/ 169 w 270"/>
              <a:gd name="T31" fmla="*/ 52 h 242"/>
              <a:gd name="T32" fmla="*/ 76 w 270"/>
              <a:gd name="T33" fmla="*/ 52 h 242"/>
              <a:gd name="T34" fmla="*/ 93 w 270"/>
              <a:gd name="T35" fmla="*/ 69 h 242"/>
              <a:gd name="T36" fmla="*/ 76 w 270"/>
              <a:gd name="T37" fmla="*/ 86 h 242"/>
              <a:gd name="T38" fmla="*/ 59 w 270"/>
              <a:gd name="T39" fmla="*/ 69 h 242"/>
              <a:gd name="T40" fmla="*/ 76 w 270"/>
              <a:gd name="T41" fmla="*/ 52 h 242"/>
              <a:gd name="T42" fmla="*/ 253 w 270"/>
              <a:gd name="T43" fmla="*/ 214 h 242"/>
              <a:gd name="T44" fmla="*/ 270 w 270"/>
              <a:gd name="T45" fmla="*/ 172 h 242"/>
              <a:gd name="T46" fmla="*/ 197 w 270"/>
              <a:gd name="T47" fmla="*/ 104 h 242"/>
              <a:gd name="T48" fmla="*/ 125 w 270"/>
              <a:gd name="T49" fmla="*/ 172 h 242"/>
              <a:gd name="T50" fmla="*/ 197 w 270"/>
              <a:gd name="T51" fmla="*/ 239 h 242"/>
              <a:gd name="T52" fmla="*/ 231 w 270"/>
              <a:gd name="T53" fmla="*/ 231 h 242"/>
              <a:gd name="T54" fmla="*/ 265 w 270"/>
              <a:gd name="T55" fmla="*/ 242 h 242"/>
              <a:gd name="T56" fmla="*/ 253 w 270"/>
              <a:gd name="T57" fmla="*/ 214 h 242"/>
              <a:gd name="T58" fmla="*/ 226 w 270"/>
              <a:gd name="T59" fmla="*/ 145 h 242"/>
              <a:gd name="T60" fmla="*/ 236 w 270"/>
              <a:gd name="T61" fmla="*/ 155 h 242"/>
              <a:gd name="T62" fmla="*/ 226 w 270"/>
              <a:gd name="T63" fmla="*/ 165 h 242"/>
              <a:gd name="T64" fmla="*/ 216 w 270"/>
              <a:gd name="T65" fmla="*/ 155 h 242"/>
              <a:gd name="T66" fmla="*/ 226 w 270"/>
              <a:gd name="T67" fmla="*/ 145 h 242"/>
              <a:gd name="T68" fmla="*/ 169 w 270"/>
              <a:gd name="T69" fmla="*/ 145 h 242"/>
              <a:gd name="T70" fmla="*/ 179 w 270"/>
              <a:gd name="T71" fmla="*/ 155 h 242"/>
              <a:gd name="T72" fmla="*/ 169 w 270"/>
              <a:gd name="T73" fmla="*/ 165 h 242"/>
              <a:gd name="T74" fmla="*/ 159 w 270"/>
              <a:gd name="T75" fmla="*/ 155 h 242"/>
              <a:gd name="T76" fmla="*/ 169 w 270"/>
              <a:gd name="T77" fmla="*/ 145 h 242"/>
              <a:gd name="T78" fmla="*/ 169 w 270"/>
              <a:gd name="T79" fmla="*/ 145 h 242"/>
              <a:gd name="T80" fmla="*/ 169 w 270"/>
              <a:gd name="T81" fmla="*/ 145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70" h="242">
                <a:moveTo>
                  <a:pt x="111" y="168"/>
                </a:moveTo>
                <a:cubicBezTo>
                  <a:pt x="111" y="126"/>
                  <a:pt x="150" y="93"/>
                  <a:pt x="197" y="93"/>
                </a:cubicBezTo>
                <a:cubicBezTo>
                  <a:pt x="211" y="93"/>
                  <a:pt x="224" y="96"/>
                  <a:pt x="236" y="101"/>
                </a:cubicBezTo>
                <a:cubicBezTo>
                  <a:pt x="231" y="45"/>
                  <a:pt x="181" y="0"/>
                  <a:pt x="118" y="0"/>
                </a:cubicBezTo>
                <a:cubicBezTo>
                  <a:pt x="53" y="0"/>
                  <a:pt x="0" y="49"/>
                  <a:pt x="0" y="108"/>
                </a:cubicBezTo>
                <a:cubicBezTo>
                  <a:pt x="0" y="133"/>
                  <a:pt x="10" y="158"/>
                  <a:pt x="27" y="177"/>
                </a:cubicBezTo>
                <a:cubicBezTo>
                  <a:pt x="7" y="222"/>
                  <a:pt x="7" y="222"/>
                  <a:pt x="7" y="222"/>
                </a:cubicBezTo>
                <a:cubicBezTo>
                  <a:pt x="63" y="202"/>
                  <a:pt x="63" y="202"/>
                  <a:pt x="63" y="202"/>
                </a:cubicBezTo>
                <a:cubicBezTo>
                  <a:pt x="79" y="210"/>
                  <a:pt x="100" y="216"/>
                  <a:pt x="120" y="216"/>
                </a:cubicBezTo>
                <a:cubicBezTo>
                  <a:pt x="132" y="216"/>
                  <a:pt x="132" y="216"/>
                  <a:pt x="132" y="216"/>
                </a:cubicBezTo>
                <a:cubicBezTo>
                  <a:pt x="120" y="202"/>
                  <a:pt x="111" y="185"/>
                  <a:pt x="111" y="168"/>
                </a:cubicBezTo>
                <a:close/>
                <a:moveTo>
                  <a:pt x="169" y="52"/>
                </a:moveTo>
                <a:cubicBezTo>
                  <a:pt x="177" y="52"/>
                  <a:pt x="186" y="59"/>
                  <a:pt x="186" y="69"/>
                </a:cubicBezTo>
                <a:cubicBezTo>
                  <a:pt x="186" y="77"/>
                  <a:pt x="179" y="86"/>
                  <a:pt x="169" y="86"/>
                </a:cubicBezTo>
                <a:cubicBezTo>
                  <a:pt x="159" y="86"/>
                  <a:pt x="152" y="79"/>
                  <a:pt x="152" y="69"/>
                </a:cubicBezTo>
                <a:cubicBezTo>
                  <a:pt x="152" y="61"/>
                  <a:pt x="159" y="52"/>
                  <a:pt x="169" y="52"/>
                </a:cubicBezTo>
                <a:close/>
                <a:moveTo>
                  <a:pt x="76" y="52"/>
                </a:moveTo>
                <a:cubicBezTo>
                  <a:pt x="85" y="52"/>
                  <a:pt x="93" y="59"/>
                  <a:pt x="93" y="69"/>
                </a:cubicBezTo>
                <a:cubicBezTo>
                  <a:pt x="93" y="77"/>
                  <a:pt x="86" y="86"/>
                  <a:pt x="76" y="86"/>
                </a:cubicBezTo>
                <a:cubicBezTo>
                  <a:pt x="66" y="86"/>
                  <a:pt x="59" y="79"/>
                  <a:pt x="59" y="69"/>
                </a:cubicBezTo>
                <a:cubicBezTo>
                  <a:pt x="59" y="61"/>
                  <a:pt x="66" y="52"/>
                  <a:pt x="76" y="52"/>
                </a:cubicBezTo>
                <a:close/>
                <a:moveTo>
                  <a:pt x="253" y="214"/>
                </a:moveTo>
                <a:cubicBezTo>
                  <a:pt x="263" y="202"/>
                  <a:pt x="270" y="189"/>
                  <a:pt x="270" y="172"/>
                </a:cubicBezTo>
                <a:cubicBezTo>
                  <a:pt x="270" y="135"/>
                  <a:pt x="238" y="104"/>
                  <a:pt x="197" y="104"/>
                </a:cubicBezTo>
                <a:cubicBezTo>
                  <a:pt x="157" y="104"/>
                  <a:pt x="125" y="135"/>
                  <a:pt x="125" y="172"/>
                </a:cubicBezTo>
                <a:cubicBezTo>
                  <a:pt x="125" y="209"/>
                  <a:pt x="157" y="239"/>
                  <a:pt x="197" y="239"/>
                </a:cubicBezTo>
                <a:cubicBezTo>
                  <a:pt x="209" y="239"/>
                  <a:pt x="221" y="236"/>
                  <a:pt x="231" y="231"/>
                </a:cubicBezTo>
                <a:cubicBezTo>
                  <a:pt x="265" y="242"/>
                  <a:pt x="265" y="242"/>
                  <a:pt x="265" y="242"/>
                </a:cubicBezTo>
                <a:cubicBezTo>
                  <a:pt x="253" y="214"/>
                  <a:pt x="253" y="214"/>
                  <a:pt x="253" y="214"/>
                </a:cubicBezTo>
                <a:close/>
                <a:moveTo>
                  <a:pt x="226" y="145"/>
                </a:moveTo>
                <a:cubicBezTo>
                  <a:pt x="231" y="145"/>
                  <a:pt x="236" y="150"/>
                  <a:pt x="236" y="155"/>
                </a:cubicBezTo>
                <a:cubicBezTo>
                  <a:pt x="236" y="160"/>
                  <a:pt x="231" y="165"/>
                  <a:pt x="226" y="165"/>
                </a:cubicBezTo>
                <a:cubicBezTo>
                  <a:pt x="221" y="165"/>
                  <a:pt x="216" y="160"/>
                  <a:pt x="216" y="155"/>
                </a:cubicBezTo>
                <a:cubicBezTo>
                  <a:pt x="216" y="148"/>
                  <a:pt x="221" y="145"/>
                  <a:pt x="226" y="145"/>
                </a:cubicBezTo>
                <a:close/>
                <a:moveTo>
                  <a:pt x="169" y="145"/>
                </a:moveTo>
                <a:cubicBezTo>
                  <a:pt x="174" y="145"/>
                  <a:pt x="179" y="150"/>
                  <a:pt x="179" y="155"/>
                </a:cubicBezTo>
                <a:cubicBezTo>
                  <a:pt x="179" y="160"/>
                  <a:pt x="174" y="165"/>
                  <a:pt x="169" y="165"/>
                </a:cubicBezTo>
                <a:cubicBezTo>
                  <a:pt x="164" y="165"/>
                  <a:pt x="159" y="160"/>
                  <a:pt x="159" y="155"/>
                </a:cubicBezTo>
                <a:cubicBezTo>
                  <a:pt x="159" y="148"/>
                  <a:pt x="162" y="145"/>
                  <a:pt x="169" y="145"/>
                </a:cubicBezTo>
                <a:close/>
                <a:moveTo>
                  <a:pt x="169" y="145"/>
                </a:moveTo>
                <a:cubicBezTo>
                  <a:pt x="169" y="145"/>
                  <a:pt x="169" y="145"/>
                  <a:pt x="169" y="145"/>
                </a:cubicBezTo>
              </a:path>
            </a:pathLst>
          </a:custGeom>
          <a:solidFill>
            <a:srgbClr val="90C7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41" name="Freeform 28"/>
          <p:cNvSpPr>
            <a:spLocks noEditPoints="1"/>
          </p:cNvSpPr>
          <p:nvPr/>
        </p:nvSpPr>
        <p:spPr bwMode="auto">
          <a:xfrm>
            <a:off x="3365501" y="4852082"/>
            <a:ext cx="630239" cy="631825"/>
          </a:xfrm>
          <a:custGeom>
            <a:avLst/>
            <a:gdLst>
              <a:gd name="T0" fmla="*/ 130 w 260"/>
              <a:gd name="T1" fmla="*/ 0 h 261"/>
              <a:gd name="T2" fmla="*/ 0 w 260"/>
              <a:gd name="T3" fmla="*/ 131 h 261"/>
              <a:gd name="T4" fmla="*/ 130 w 260"/>
              <a:gd name="T5" fmla="*/ 261 h 261"/>
              <a:gd name="T6" fmla="*/ 260 w 260"/>
              <a:gd name="T7" fmla="*/ 131 h 261"/>
              <a:gd name="T8" fmla="*/ 130 w 260"/>
              <a:gd name="T9" fmla="*/ 0 h 261"/>
              <a:gd name="T10" fmla="*/ 130 w 260"/>
              <a:gd name="T11" fmla="*/ 0 h 261"/>
              <a:gd name="T12" fmla="*/ 130 w 260"/>
              <a:gd name="T13" fmla="*/ 235 h 261"/>
              <a:gd name="T14" fmla="*/ 26 w 260"/>
              <a:gd name="T15" fmla="*/ 131 h 261"/>
              <a:gd name="T16" fmla="*/ 130 w 260"/>
              <a:gd name="T17" fmla="*/ 26 h 261"/>
              <a:gd name="T18" fmla="*/ 234 w 260"/>
              <a:gd name="T19" fmla="*/ 131 h 261"/>
              <a:gd name="T20" fmla="*/ 130 w 260"/>
              <a:gd name="T21" fmla="*/ 235 h 261"/>
              <a:gd name="T22" fmla="*/ 130 w 260"/>
              <a:gd name="T23" fmla="*/ 235 h 261"/>
              <a:gd name="T24" fmla="*/ 182 w 260"/>
              <a:gd name="T25" fmla="*/ 118 h 261"/>
              <a:gd name="T26" fmla="*/ 143 w 260"/>
              <a:gd name="T27" fmla="*/ 118 h 261"/>
              <a:gd name="T28" fmla="*/ 143 w 260"/>
              <a:gd name="T29" fmla="*/ 52 h 261"/>
              <a:gd name="T30" fmla="*/ 130 w 260"/>
              <a:gd name="T31" fmla="*/ 39 h 261"/>
              <a:gd name="T32" fmla="*/ 117 w 260"/>
              <a:gd name="T33" fmla="*/ 52 h 261"/>
              <a:gd name="T34" fmla="*/ 117 w 260"/>
              <a:gd name="T35" fmla="*/ 131 h 261"/>
              <a:gd name="T36" fmla="*/ 130 w 260"/>
              <a:gd name="T37" fmla="*/ 144 h 261"/>
              <a:gd name="T38" fmla="*/ 182 w 260"/>
              <a:gd name="T39" fmla="*/ 144 h 261"/>
              <a:gd name="T40" fmla="*/ 195 w 260"/>
              <a:gd name="T41" fmla="*/ 131 h 261"/>
              <a:gd name="T42" fmla="*/ 182 w 260"/>
              <a:gd name="T43" fmla="*/ 118 h 261"/>
              <a:gd name="T44" fmla="*/ 182 w 260"/>
              <a:gd name="T45" fmla="*/ 118 h 261"/>
              <a:gd name="T46" fmla="*/ 182 w 260"/>
              <a:gd name="T47" fmla="*/ 118 h 261"/>
              <a:gd name="T48" fmla="*/ 182 w 260"/>
              <a:gd name="T49" fmla="*/ 11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0" h="261">
                <a:moveTo>
                  <a:pt x="130" y="0"/>
                </a:moveTo>
                <a:cubicBezTo>
                  <a:pt x="58" y="0"/>
                  <a:pt x="0" y="59"/>
                  <a:pt x="0" y="131"/>
                </a:cubicBezTo>
                <a:cubicBezTo>
                  <a:pt x="0" y="203"/>
                  <a:pt x="58" y="261"/>
                  <a:pt x="130" y="261"/>
                </a:cubicBezTo>
                <a:cubicBezTo>
                  <a:pt x="202" y="261"/>
                  <a:pt x="260" y="203"/>
                  <a:pt x="260" y="131"/>
                </a:cubicBezTo>
                <a:cubicBezTo>
                  <a:pt x="260" y="59"/>
                  <a:pt x="202" y="0"/>
                  <a:pt x="130" y="0"/>
                </a:cubicBezTo>
                <a:cubicBezTo>
                  <a:pt x="130" y="0"/>
                  <a:pt x="130" y="0"/>
                  <a:pt x="130" y="0"/>
                </a:cubicBezTo>
                <a:close/>
                <a:moveTo>
                  <a:pt x="130" y="235"/>
                </a:moveTo>
                <a:cubicBezTo>
                  <a:pt x="72" y="235"/>
                  <a:pt x="26" y="188"/>
                  <a:pt x="26" y="131"/>
                </a:cubicBezTo>
                <a:cubicBezTo>
                  <a:pt x="26" y="73"/>
                  <a:pt x="72" y="26"/>
                  <a:pt x="130" y="26"/>
                </a:cubicBezTo>
                <a:cubicBezTo>
                  <a:pt x="188" y="26"/>
                  <a:pt x="234" y="73"/>
                  <a:pt x="234" y="131"/>
                </a:cubicBezTo>
                <a:cubicBezTo>
                  <a:pt x="234" y="188"/>
                  <a:pt x="188" y="235"/>
                  <a:pt x="130" y="235"/>
                </a:cubicBezTo>
                <a:cubicBezTo>
                  <a:pt x="130" y="235"/>
                  <a:pt x="130" y="235"/>
                  <a:pt x="130" y="235"/>
                </a:cubicBezTo>
                <a:close/>
                <a:moveTo>
                  <a:pt x="182" y="118"/>
                </a:moveTo>
                <a:cubicBezTo>
                  <a:pt x="143" y="118"/>
                  <a:pt x="143" y="118"/>
                  <a:pt x="143" y="118"/>
                </a:cubicBezTo>
                <a:cubicBezTo>
                  <a:pt x="143" y="52"/>
                  <a:pt x="143" y="52"/>
                  <a:pt x="143" y="52"/>
                </a:cubicBezTo>
                <a:cubicBezTo>
                  <a:pt x="143" y="45"/>
                  <a:pt x="137" y="39"/>
                  <a:pt x="130" y="39"/>
                </a:cubicBezTo>
                <a:cubicBezTo>
                  <a:pt x="123" y="39"/>
                  <a:pt x="117" y="45"/>
                  <a:pt x="117" y="52"/>
                </a:cubicBezTo>
                <a:cubicBezTo>
                  <a:pt x="117" y="131"/>
                  <a:pt x="117" y="131"/>
                  <a:pt x="117" y="131"/>
                </a:cubicBezTo>
                <a:cubicBezTo>
                  <a:pt x="117" y="138"/>
                  <a:pt x="123" y="144"/>
                  <a:pt x="130" y="144"/>
                </a:cubicBezTo>
                <a:cubicBezTo>
                  <a:pt x="182" y="144"/>
                  <a:pt x="182" y="144"/>
                  <a:pt x="182" y="144"/>
                </a:cubicBezTo>
                <a:cubicBezTo>
                  <a:pt x="189" y="144"/>
                  <a:pt x="195" y="138"/>
                  <a:pt x="195" y="131"/>
                </a:cubicBezTo>
                <a:cubicBezTo>
                  <a:pt x="195" y="123"/>
                  <a:pt x="189" y="118"/>
                  <a:pt x="182" y="118"/>
                </a:cubicBezTo>
                <a:cubicBezTo>
                  <a:pt x="182" y="118"/>
                  <a:pt x="182" y="118"/>
                  <a:pt x="182" y="118"/>
                </a:cubicBezTo>
                <a:close/>
                <a:moveTo>
                  <a:pt x="182" y="118"/>
                </a:moveTo>
                <a:cubicBezTo>
                  <a:pt x="182" y="118"/>
                  <a:pt x="182" y="118"/>
                  <a:pt x="182" y="118"/>
                </a:cubicBezTo>
              </a:path>
            </a:pathLst>
          </a:custGeom>
          <a:solidFill>
            <a:srgbClr val="90C7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42" name="Freeform 32"/>
          <p:cNvSpPr>
            <a:spLocks noEditPoints="1"/>
          </p:cNvSpPr>
          <p:nvPr/>
        </p:nvSpPr>
        <p:spPr bwMode="auto">
          <a:xfrm>
            <a:off x="1162049" y="4864782"/>
            <a:ext cx="730251" cy="596900"/>
          </a:xfrm>
          <a:custGeom>
            <a:avLst/>
            <a:gdLst>
              <a:gd name="T0" fmla="*/ 142 w 192"/>
              <a:gd name="T1" fmla="*/ 111 h 156"/>
              <a:gd name="T2" fmla="*/ 96 w 192"/>
              <a:gd name="T3" fmla="*/ 134 h 156"/>
              <a:gd name="T4" fmla="*/ 40 w 192"/>
              <a:gd name="T5" fmla="*/ 78 h 156"/>
              <a:gd name="T6" fmla="*/ 47 w 192"/>
              <a:gd name="T7" fmla="*/ 78 h 156"/>
              <a:gd name="T8" fmla="*/ 58 w 192"/>
              <a:gd name="T9" fmla="*/ 78 h 156"/>
              <a:gd name="T10" fmla="*/ 29 w 192"/>
              <a:gd name="T11" fmla="*/ 49 h 156"/>
              <a:gd name="T12" fmla="*/ 0 w 192"/>
              <a:gd name="T13" fmla="*/ 78 h 156"/>
              <a:gd name="T14" fmla="*/ 15 w 192"/>
              <a:gd name="T15" fmla="*/ 78 h 156"/>
              <a:gd name="T16" fmla="*/ 16 w 192"/>
              <a:gd name="T17" fmla="*/ 78 h 156"/>
              <a:gd name="T18" fmla="*/ 18 w 192"/>
              <a:gd name="T19" fmla="*/ 78 h 156"/>
              <a:gd name="T20" fmla="*/ 96 w 192"/>
              <a:gd name="T21" fmla="*/ 156 h 156"/>
              <a:gd name="T22" fmla="*/ 157 w 192"/>
              <a:gd name="T23" fmla="*/ 126 h 156"/>
              <a:gd name="T24" fmla="*/ 151 w 192"/>
              <a:gd name="T25" fmla="*/ 120 h 156"/>
              <a:gd name="T26" fmla="*/ 142 w 192"/>
              <a:gd name="T27" fmla="*/ 111 h 156"/>
              <a:gd name="T28" fmla="*/ 180 w 192"/>
              <a:gd name="T29" fmla="*/ 78 h 156"/>
              <a:gd name="T30" fmla="*/ 180 w 192"/>
              <a:gd name="T31" fmla="*/ 78 h 156"/>
              <a:gd name="T32" fmla="*/ 174 w 192"/>
              <a:gd name="T33" fmla="*/ 78 h 156"/>
              <a:gd name="T34" fmla="*/ 174 w 192"/>
              <a:gd name="T35" fmla="*/ 78 h 156"/>
              <a:gd name="T36" fmla="*/ 174 w 192"/>
              <a:gd name="T37" fmla="*/ 78 h 156"/>
              <a:gd name="T38" fmla="*/ 96 w 192"/>
              <a:gd name="T39" fmla="*/ 0 h 156"/>
              <a:gd name="T40" fmla="*/ 35 w 192"/>
              <a:gd name="T41" fmla="*/ 30 h 156"/>
              <a:gd name="T42" fmla="*/ 41 w 192"/>
              <a:gd name="T43" fmla="*/ 37 h 156"/>
              <a:gd name="T44" fmla="*/ 50 w 192"/>
              <a:gd name="T45" fmla="*/ 46 h 156"/>
              <a:gd name="T46" fmla="*/ 96 w 192"/>
              <a:gd name="T47" fmla="*/ 22 h 156"/>
              <a:gd name="T48" fmla="*/ 152 w 192"/>
              <a:gd name="T49" fmla="*/ 78 h 156"/>
              <a:gd name="T50" fmla="*/ 152 w 192"/>
              <a:gd name="T51" fmla="*/ 78 h 156"/>
              <a:gd name="T52" fmla="*/ 152 w 192"/>
              <a:gd name="T53" fmla="*/ 78 h 156"/>
              <a:gd name="T54" fmla="*/ 145 w 192"/>
              <a:gd name="T55" fmla="*/ 78 h 156"/>
              <a:gd name="T56" fmla="*/ 145 w 192"/>
              <a:gd name="T57" fmla="*/ 78 h 156"/>
              <a:gd name="T58" fmla="*/ 134 w 192"/>
              <a:gd name="T59" fmla="*/ 78 h 156"/>
              <a:gd name="T60" fmla="*/ 163 w 192"/>
              <a:gd name="T61" fmla="*/ 107 h 156"/>
              <a:gd name="T62" fmla="*/ 192 w 192"/>
              <a:gd name="T63" fmla="*/ 78 h 156"/>
              <a:gd name="T64" fmla="*/ 180 w 192"/>
              <a:gd name="T65" fmla="*/ 78 h 156"/>
              <a:gd name="T66" fmla="*/ 123 w 192"/>
              <a:gd name="T67" fmla="*/ 43 h 156"/>
              <a:gd name="T68" fmla="*/ 104 w 192"/>
              <a:gd name="T69" fmla="*/ 76 h 156"/>
              <a:gd name="T70" fmla="*/ 119 w 192"/>
              <a:gd name="T71" fmla="*/ 76 h 156"/>
              <a:gd name="T72" fmla="*/ 119 w 192"/>
              <a:gd name="T73" fmla="*/ 83 h 156"/>
              <a:gd name="T74" fmla="*/ 102 w 192"/>
              <a:gd name="T75" fmla="*/ 83 h 156"/>
              <a:gd name="T76" fmla="*/ 102 w 192"/>
              <a:gd name="T77" fmla="*/ 93 h 156"/>
              <a:gd name="T78" fmla="*/ 119 w 192"/>
              <a:gd name="T79" fmla="*/ 93 h 156"/>
              <a:gd name="T80" fmla="*/ 119 w 192"/>
              <a:gd name="T81" fmla="*/ 100 h 156"/>
              <a:gd name="T82" fmla="*/ 102 w 192"/>
              <a:gd name="T83" fmla="*/ 100 h 156"/>
              <a:gd name="T84" fmla="*/ 102 w 192"/>
              <a:gd name="T85" fmla="*/ 115 h 156"/>
              <a:gd name="T86" fmla="*/ 93 w 192"/>
              <a:gd name="T87" fmla="*/ 115 h 156"/>
              <a:gd name="T88" fmla="*/ 93 w 192"/>
              <a:gd name="T89" fmla="*/ 100 h 156"/>
              <a:gd name="T90" fmla="*/ 74 w 192"/>
              <a:gd name="T91" fmla="*/ 100 h 156"/>
              <a:gd name="T92" fmla="*/ 74 w 192"/>
              <a:gd name="T93" fmla="*/ 93 h 156"/>
              <a:gd name="T94" fmla="*/ 93 w 192"/>
              <a:gd name="T95" fmla="*/ 93 h 156"/>
              <a:gd name="T96" fmla="*/ 93 w 192"/>
              <a:gd name="T97" fmla="*/ 83 h 156"/>
              <a:gd name="T98" fmla="*/ 74 w 192"/>
              <a:gd name="T99" fmla="*/ 83 h 156"/>
              <a:gd name="T100" fmla="*/ 74 w 192"/>
              <a:gd name="T101" fmla="*/ 76 h 156"/>
              <a:gd name="T102" fmla="*/ 90 w 192"/>
              <a:gd name="T103" fmla="*/ 76 h 156"/>
              <a:gd name="T104" fmla="*/ 71 w 192"/>
              <a:gd name="T105" fmla="*/ 43 h 156"/>
              <a:gd name="T106" fmla="*/ 81 w 192"/>
              <a:gd name="T107" fmla="*/ 43 h 156"/>
              <a:gd name="T108" fmla="*/ 97 w 192"/>
              <a:gd name="T109" fmla="*/ 74 h 156"/>
              <a:gd name="T110" fmla="*/ 98 w 192"/>
              <a:gd name="T111" fmla="*/ 74 h 156"/>
              <a:gd name="T112" fmla="*/ 103 w 192"/>
              <a:gd name="T113" fmla="*/ 63 h 156"/>
              <a:gd name="T114" fmla="*/ 114 w 192"/>
              <a:gd name="T115" fmla="*/ 43 h 156"/>
              <a:gd name="T116" fmla="*/ 123 w 192"/>
              <a:gd name="T117" fmla="*/ 43 h 156"/>
              <a:gd name="T118" fmla="*/ 123 w 192"/>
              <a:gd name="T119" fmla="*/ 43 h 156"/>
              <a:gd name="T120" fmla="*/ 123 w 192"/>
              <a:gd name="T121" fmla="*/ 43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92" h="156">
                <a:moveTo>
                  <a:pt x="142" y="111"/>
                </a:moveTo>
                <a:cubicBezTo>
                  <a:pt x="131" y="125"/>
                  <a:pt x="115" y="134"/>
                  <a:pt x="96" y="134"/>
                </a:cubicBezTo>
                <a:cubicBezTo>
                  <a:pt x="65" y="134"/>
                  <a:pt x="40" y="109"/>
                  <a:pt x="40" y="78"/>
                </a:cubicBezTo>
                <a:cubicBezTo>
                  <a:pt x="47" y="78"/>
                  <a:pt x="47" y="78"/>
                  <a:pt x="47" y="78"/>
                </a:cubicBezTo>
                <a:cubicBezTo>
                  <a:pt x="58" y="78"/>
                  <a:pt x="58" y="78"/>
                  <a:pt x="58" y="78"/>
                </a:cubicBezTo>
                <a:cubicBezTo>
                  <a:pt x="29" y="49"/>
                  <a:pt x="29" y="49"/>
                  <a:pt x="29" y="49"/>
                </a:cubicBezTo>
                <a:cubicBezTo>
                  <a:pt x="0" y="78"/>
                  <a:pt x="0" y="78"/>
                  <a:pt x="0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9" y="121"/>
                  <a:pt x="53" y="156"/>
                  <a:pt x="96" y="156"/>
                </a:cubicBezTo>
                <a:cubicBezTo>
                  <a:pt x="121" y="156"/>
                  <a:pt x="143" y="144"/>
                  <a:pt x="157" y="126"/>
                </a:cubicBezTo>
                <a:cubicBezTo>
                  <a:pt x="151" y="120"/>
                  <a:pt x="151" y="120"/>
                  <a:pt x="151" y="120"/>
                </a:cubicBezTo>
                <a:cubicBezTo>
                  <a:pt x="142" y="111"/>
                  <a:pt x="142" y="111"/>
                  <a:pt x="142" y="111"/>
                </a:cubicBezTo>
                <a:close/>
                <a:moveTo>
                  <a:pt x="180" y="78"/>
                </a:moveTo>
                <a:cubicBezTo>
                  <a:pt x="180" y="78"/>
                  <a:pt x="180" y="78"/>
                  <a:pt x="180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74" y="35"/>
                  <a:pt x="139" y="0"/>
                  <a:pt x="96" y="0"/>
                </a:cubicBezTo>
                <a:cubicBezTo>
                  <a:pt x="71" y="0"/>
                  <a:pt x="49" y="12"/>
                  <a:pt x="35" y="30"/>
                </a:cubicBezTo>
                <a:cubicBezTo>
                  <a:pt x="41" y="37"/>
                  <a:pt x="41" y="37"/>
                  <a:pt x="41" y="37"/>
                </a:cubicBezTo>
                <a:cubicBezTo>
                  <a:pt x="50" y="46"/>
                  <a:pt x="50" y="46"/>
                  <a:pt x="50" y="46"/>
                </a:cubicBezTo>
                <a:cubicBezTo>
                  <a:pt x="60" y="31"/>
                  <a:pt x="77" y="22"/>
                  <a:pt x="96" y="22"/>
                </a:cubicBezTo>
                <a:cubicBezTo>
                  <a:pt x="127" y="22"/>
                  <a:pt x="152" y="47"/>
                  <a:pt x="152" y="78"/>
                </a:cubicBezTo>
                <a:cubicBezTo>
                  <a:pt x="152" y="78"/>
                  <a:pt x="152" y="78"/>
                  <a:pt x="152" y="78"/>
                </a:cubicBezTo>
                <a:cubicBezTo>
                  <a:pt x="152" y="78"/>
                  <a:pt x="152" y="78"/>
                  <a:pt x="152" y="78"/>
                </a:cubicBezTo>
                <a:cubicBezTo>
                  <a:pt x="145" y="78"/>
                  <a:pt x="145" y="78"/>
                  <a:pt x="145" y="78"/>
                </a:cubicBezTo>
                <a:cubicBezTo>
                  <a:pt x="145" y="78"/>
                  <a:pt x="145" y="78"/>
                  <a:pt x="145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63" y="107"/>
                  <a:pt x="163" y="107"/>
                  <a:pt x="163" y="107"/>
                </a:cubicBezTo>
                <a:cubicBezTo>
                  <a:pt x="192" y="78"/>
                  <a:pt x="192" y="78"/>
                  <a:pt x="192" y="78"/>
                </a:cubicBezTo>
                <a:cubicBezTo>
                  <a:pt x="180" y="78"/>
                  <a:pt x="180" y="78"/>
                  <a:pt x="180" y="78"/>
                </a:cubicBezTo>
                <a:close/>
                <a:moveTo>
                  <a:pt x="123" y="43"/>
                </a:moveTo>
                <a:cubicBezTo>
                  <a:pt x="104" y="76"/>
                  <a:pt x="104" y="76"/>
                  <a:pt x="104" y="76"/>
                </a:cubicBezTo>
                <a:cubicBezTo>
                  <a:pt x="119" y="76"/>
                  <a:pt x="119" y="76"/>
                  <a:pt x="119" y="76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02" y="83"/>
                  <a:pt x="102" y="83"/>
                  <a:pt x="102" y="83"/>
                </a:cubicBezTo>
                <a:cubicBezTo>
                  <a:pt x="102" y="93"/>
                  <a:pt x="102" y="93"/>
                  <a:pt x="102" y="93"/>
                </a:cubicBezTo>
                <a:cubicBezTo>
                  <a:pt x="119" y="93"/>
                  <a:pt x="119" y="93"/>
                  <a:pt x="119" y="93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93" y="100"/>
                  <a:pt x="93" y="100"/>
                  <a:pt x="93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93"/>
                  <a:pt x="74" y="93"/>
                  <a:pt x="74" y="93"/>
                </a:cubicBezTo>
                <a:cubicBezTo>
                  <a:pt x="93" y="93"/>
                  <a:pt x="93" y="93"/>
                  <a:pt x="93" y="93"/>
                </a:cubicBezTo>
                <a:cubicBezTo>
                  <a:pt x="93" y="83"/>
                  <a:pt x="93" y="83"/>
                  <a:pt x="93" y="83"/>
                </a:cubicBezTo>
                <a:cubicBezTo>
                  <a:pt x="74" y="83"/>
                  <a:pt x="74" y="83"/>
                  <a:pt x="74" y="83"/>
                </a:cubicBezTo>
                <a:cubicBezTo>
                  <a:pt x="74" y="76"/>
                  <a:pt x="74" y="76"/>
                  <a:pt x="74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71" y="43"/>
                  <a:pt x="71" y="43"/>
                  <a:pt x="71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90" y="59"/>
                  <a:pt x="96" y="70"/>
                  <a:pt x="97" y="74"/>
                </a:cubicBezTo>
                <a:cubicBezTo>
                  <a:pt x="98" y="74"/>
                  <a:pt x="98" y="74"/>
                  <a:pt x="98" y="74"/>
                </a:cubicBezTo>
                <a:cubicBezTo>
                  <a:pt x="98" y="72"/>
                  <a:pt x="100" y="69"/>
                  <a:pt x="103" y="63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23" y="43"/>
                  <a:pt x="123" y="43"/>
                  <a:pt x="123" y="43"/>
                </a:cubicBezTo>
                <a:close/>
                <a:moveTo>
                  <a:pt x="123" y="43"/>
                </a:moveTo>
                <a:cubicBezTo>
                  <a:pt x="123" y="43"/>
                  <a:pt x="123" y="43"/>
                  <a:pt x="123" y="43"/>
                </a:cubicBezTo>
              </a:path>
            </a:pathLst>
          </a:custGeom>
          <a:solidFill>
            <a:srgbClr val="90C7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43" name="文本框 42"/>
          <p:cNvSpPr txBox="1"/>
          <p:nvPr/>
        </p:nvSpPr>
        <p:spPr>
          <a:xfrm>
            <a:off x="1458748" y="699040"/>
            <a:ext cx="3021101" cy="758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5" b="1" dirty="0"/>
              <a:t>MORE THAN TEMPLATE</a:t>
            </a:r>
            <a:endParaRPr kumimoji="1" lang="en-US" altLang="zh-CN" sz="186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6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06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8"/>
          <p:cNvSpPr/>
          <p:nvPr/>
        </p:nvSpPr>
        <p:spPr bwMode="auto">
          <a:xfrm>
            <a:off x="6007100" y="5764531"/>
            <a:ext cx="501651" cy="819149"/>
          </a:xfrm>
          <a:custGeom>
            <a:avLst/>
            <a:gdLst>
              <a:gd name="T0" fmla="*/ 167 w 200"/>
              <a:gd name="T1" fmla="*/ 0 h 281"/>
              <a:gd name="T2" fmla="*/ 33 w 200"/>
              <a:gd name="T3" fmla="*/ 0 h 281"/>
              <a:gd name="T4" fmla="*/ 0 w 200"/>
              <a:gd name="T5" fmla="*/ 33 h 281"/>
              <a:gd name="T6" fmla="*/ 0 w 200"/>
              <a:gd name="T7" fmla="*/ 248 h 281"/>
              <a:gd name="T8" fmla="*/ 33 w 200"/>
              <a:gd name="T9" fmla="*/ 281 h 281"/>
              <a:gd name="T10" fmla="*/ 167 w 200"/>
              <a:gd name="T11" fmla="*/ 281 h 281"/>
              <a:gd name="T12" fmla="*/ 200 w 200"/>
              <a:gd name="T13" fmla="*/ 248 h 281"/>
              <a:gd name="T14" fmla="*/ 200 w 200"/>
              <a:gd name="T15" fmla="*/ 33 h 281"/>
              <a:gd name="T16" fmla="*/ 167 w 200"/>
              <a:gd name="T17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" h="281">
                <a:moveTo>
                  <a:pt x="167" y="0"/>
                </a:moveTo>
                <a:cubicBezTo>
                  <a:pt x="33" y="0"/>
                  <a:pt x="33" y="0"/>
                  <a:pt x="33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66"/>
                  <a:pt x="14" y="281"/>
                  <a:pt x="33" y="281"/>
                </a:cubicBezTo>
                <a:cubicBezTo>
                  <a:pt x="167" y="281"/>
                  <a:pt x="167" y="281"/>
                  <a:pt x="167" y="281"/>
                </a:cubicBezTo>
                <a:cubicBezTo>
                  <a:pt x="185" y="281"/>
                  <a:pt x="200" y="266"/>
                  <a:pt x="200" y="248"/>
                </a:cubicBezTo>
                <a:cubicBezTo>
                  <a:pt x="200" y="33"/>
                  <a:pt x="200" y="33"/>
                  <a:pt x="200" y="33"/>
                </a:cubicBezTo>
                <a:cubicBezTo>
                  <a:pt x="200" y="15"/>
                  <a:pt x="185" y="0"/>
                  <a:pt x="1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4" name="Freeform 89"/>
          <p:cNvSpPr/>
          <p:nvPr/>
        </p:nvSpPr>
        <p:spPr bwMode="auto">
          <a:xfrm>
            <a:off x="4679951" y="3831591"/>
            <a:ext cx="3158067" cy="2114551"/>
          </a:xfrm>
          <a:custGeom>
            <a:avLst/>
            <a:gdLst>
              <a:gd name="T0" fmla="*/ 1186 w 1260"/>
              <a:gd name="T1" fmla="*/ 844 h 844"/>
              <a:gd name="T2" fmla="*/ 1227 w 1260"/>
              <a:gd name="T3" fmla="*/ 748 h 844"/>
              <a:gd name="T4" fmla="*/ 686 w 1260"/>
              <a:gd name="T5" fmla="*/ 43 h 844"/>
              <a:gd name="T6" fmla="*/ 573 w 1260"/>
              <a:gd name="T7" fmla="*/ 43 h 844"/>
              <a:gd name="T8" fmla="*/ 32 w 1260"/>
              <a:gd name="T9" fmla="*/ 748 h 844"/>
              <a:gd name="T10" fmla="*/ 74 w 1260"/>
              <a:gd name="T11" fmla="*/ 844 h 844"/>
              <a:gd name="T12" fmla="*/ 1186 w 1260"/>
              <a:gd name="T13" fmla="*/ 844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0" h="844">
                <a:moveTo>
                  <a:pt x="1186" y="844"/>
                </a:moveTo>
                <a:cubicBezTo>
                  <a:pt x="1238" y="844"/>
                  <a:pt x="1260" y="793"/>
                  <a:pt x="1227" y="748"/>
                </a:cubicBezTo>
                <a:cubicBezTo>
                  <a:pt x="686" y="43"/>
                  <a:pt x="686" y="43"/>
                  <a:pt x="686" y="43"/>
                </a:cubicBezTo>
                <a:cubicBezTo>
                  <a:pt x="653" y="0"/>
                  <a:pt x="607" y="0"/>
                  <a:pt x="573" y="43"/>
                </a:cubicBezTo>
                <a:cubicBezTo>
                  <a:pt x="32" y="748"/>
                  <a:pt x="32" y="748"/>
                  <a:pt x="32" y="748"/>
                </a:cubicBezTo>
                <a:cubicBezTo>
                  <a:pt x="0" y="793"/>
                  <a:pt x="21" y="844"/>
                  <a:pt x="74" y="844"/>
                </a:cubicBezTo>
                <a:cubicBezTo>
                  <a:pt x="74" y="844"/>
                  <a:pt x="1185" y="844"/>
                  <a:pt x="1186" y="844"/>
                </a:cubicBez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5" name="Freeform 90"/>
          <p:cNvSpPr/>
          <p:nvPr/>
        </p:nvSpPr>
        <p:spPr bwMode="auto">
          <a:xfrm>
            <a:off x="4914900" y="3126740"/>
            <a:ext cx="2686051" cy="1797051"/>
          </a:xfrm>
          <a:custGeom>
            <a:avLst/>
            <a:gdLst>
              <a:gd name="T0" fmla="*/ 1009 w 1071"/>
              <a:gd name="T1" fmla="*/ 718 h 718"/>
              <a:gd name="T2" fmla="*/ 1044 w 1071"/>
              <a:gd name="T3" fmla="*/ 636 h 718"/>
              <a:gd name="T4" fmla="*/ 584 w 1071"/>
              <a:gd name="T5" fmla="*/ 37 h 718"/>
              <a:gd name="T6" fmla="*/ 488 w 1071"/>
              <a:gd name="T7" fmla="*/ 37 h 718"/>
              <a:gd name="T8" fmla="*/ 28 w 1071"/>
              <a:gd name="T9" fmla="*/ 636 h 718"/>
              <a:gd name="T10" fmla="*/ 63 w 1071"/>
              <a:gd name="T11" fmla="*/ 718 h 718"/>
              <a:gd name="T12" fmla="*/ 1009 w 1071"/>
              <a:gd name="T13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1" h="718">
                <a:moveTo>
                  <a:pt x="1009" y="718"/>
                </a:moveTo>
                <a:cubicBezTo>
                  <a:pt x="1053" y="718"/>
                  <a:pt x="1071" y="674"/>
                  <a:pt x="1044" y="636"/>
                </a:cubicBezTo>
                <a:cubicBezTo>
                  <a:pt x="584" y="37"/>
                  <a:pt x="584" y="37"/>
                  <a:pt x="584" y="37"/>
                </a:cubicBezTo>
                <a:cubicBezTo>
                  <a:pt x="556" y="0"/>
                  <a:pt x="516" y="0"/>
                  <a:pt x="488" y="37"/>
                </a:cubicBezTo>
                <a:cubicBezTo>
                  <a:pt x="28" y="636"/>
                  <a:pt x="28" y="636"/>
                  <a:pt x="28" y="636"/>
                </a:cubicBezTo>
                <a:cubicBezTo>
                  <a:pt x="0" y="674"/>
                  <a:pt x="19" y="718"/>
                  <a:pt x="63" y="718"/>
                </a:cubicBezTo>
                <a:cubicBezTo>
                  <a:pt x="64" y="718"/>
                  <a:pt x="1008" y="718"/>
                  <a:pt x="1009" y="718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6" name="Freeform 91"/>
          <p:cNvSpPr/>
          <p:nvPr/>
        </p:nvSpPr>
        <p:spPr bwMode="auto">
          <a:xfrm>
            <a:off x="5154084" y="2510791"/>
            <a:ext cx="2209800" cy="1479551"/>
          </a:xfrm>
          <a:custGeom>
            <a:avLst/>
            <a:gdLst>
              <a:gd name="T0" fmla="*/ 830 w 882"/>
              <a:gd name="T1" fmla="*/ 591 h 591"/>
              <a:gd name="T2" fmla="*/ 859 w 882"/>
              <a:gd name="T3" fmla="*/ 523 h 591"/>
              <a:gd name="T4" fmla="*/ 480 w 882"/>
              <a:gd name="T5" fmla="*/ 30 h 591"/>
              <a:gd name="T6" fmla="*/ 401 w 882"/>
              <a:gd name="T7" fmla="*/ 30 h 591"/>
              <a:gd name="T8" fmla="*/ 23 w 882"/>
              <a:gd name="T9" fmla="*/ 523 h 591"/>
              <a:gd name="T10" fmla="*/ 52 w 882"/>
              <a:gd name="T11" fmla="*/ 591 h 591"/>
              <a:gd name="T12" fmla="*/ 830 w 882"/>
              <a:gd name="T13" fmla="*/ 591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2" h="591">
                <a:moveTo>
                  <a:pt x="830" y="591"/>
                </a:moveTo>
                <a:cubicBezTo>
                  <a:pt x="867" y="591"/>
                  <a:pt x="882" y="555"/>
                  <a:pt x="859" y="523"/>
                </a:cubicBezTo>
                <a:cubicBezTo>
                  <a:pt x="480" y="30"/>
                  <a:pt x="480" y="30"/>
                  <a:pt x="480" y="30"/>
                </a:cubicBezTo>
                <a:cubicBezTo>
                  <a:pt x="457" y="0"/>
                  <a:pt x="425" y="0"/>
                  <a:pt x="401" y="30"/>
                </a:cubicBezTo>
                <a:cubicBezTo>
                  <a:pt x="23" y="523"/>
                  <a:pt x="23" y="523"/>
                  <a:pt x="23" y="523"/>
                </a:cubicBezTo>
                <a:cubicBezTo>
                  <a:pt x="0" y="555"/>
                  <a:pt x="15" y="591"/>
                  <a:pt x="52" y="591"/>
                </a:cubicBezTo>
                <a:cubicBezTo>
                  <a:pt x="52" y="591"/>
                  <a:pt x="830" y="591"/>
                  <a:pt x="830" y="591"/>
                </a:cubicBez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7" name="Freeform 92"/>
          <p:cNvSpPr/>
          <p:nvPr/>
        </p:nvSpPr>
        <p:spPr bwMode="auto">
          <a:xfrm>
            <a:off x="5391151" y="2038773"/>
            <a:ext cx="1735667" cy="1162051"/>
          </a:xfrm>
          <a:custGeom>
            <a:avLst/>
            <a:gdLst>
              <a:gd name="T0" fmla="*/ 652 w 692"/>
              <a:gd name="T1" fmla="*/ 464 h 464"/>
              <a:gd name="T2" fmla="*/ 674 w 692"/>
              <a:gd name="T3" fmla="*/ 411 h 464"/>
              <a:gd name="T4" fmla="*/ 377 w 692"/>
              <a:gd name="T5" fmla="*/ 24 h 464"/>
              <a:gd name="T6" fmla="*/ 315 w 692"/>
              <a:gd name="T7" fmla="*/ 24 h 464"/>
              <a:gd name="T8" fmla="*/ 17 w 692"/>
              <a:gd name="T9" fmla="*/ 411 h 464"/>
              <a:gd name="T10" fmla="*/ 40 w 692"/>
              <a:gd name="T11" fmla="*/ 464 h 464"/>
              <a:gd name="T12" fmla="*/ 652 w 692"/>
              <a:gd name="T1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2" h="464">
                <a:moveTo>
                  <a:pt x="652" y="464"/>
                </a:moveTo>
                <a:cubicBezTo>
                  <a:pt x="680" y="464"/>
                  <a:pt x="692" y="436"/>
                  <a:pt x="674" y="411"/>
                </a:cubicBezTo>
                <a:cubicBezTo>
                  <a:pt x="377" y="24"/>
                  <a:pt x="377" y="24"/>
                  <a:pt x="377" y="24"/>
                </a:cubicBezTo>
                <a:cubicBezTo>
                  <a:pt x="359" y="0"/>
                  <a:pt x="333" y="0"/>
                  <a:pt x="315" y="24"/>
                </a:cubicBezTo>
                <a:cubicBezTo>
                  <a:pt x="17" y="411"/>
                  <a:pt x="17" y="411"/>
                  <a:pt x="17" y="411"/>
                </a:cubicBezTo>
                <a:cubicBezTo>
                  <a:pt x="0" y="436"/>
                  <a:pt x="11" y="464"/>
                  <a:pt x="40" y="464"/>
                </a:cubicBezTo>
                <a:cubicBezTo>
                  <a:pt x="41" y="464"/>
                  <a:pt x="651" y="464"/>
                  <a:pt x="652" y="464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8" name="Freeform 93"/>
          <p:cNvSpPr/>
          <p:nvPr/>
        </p:nvSpPr>
        <p:spPr bwMode="auto">
          <a:xfrm>
            <a:off x="5626100" y="1685289"/>
            <a:ext cx="1261533" cy="846667"/>
          </a:xfrm>
          <a:custGeom>
            <a:avLst/>
            <a:gdLst>
              <a:gd name="T0" fmla="*/ 474 w 503"/>
              <a:gd name="T1" fmla="*/ 338 h 338"/>
              <a:gd name="T2" fmla="*/ 491 w 503"/>
              <a:gd name="T3" fmla="*/ 299 h 338"/>
              <a:gd name="T4" fmla="*/ 274 w 503"/>
              <a:gd name="T5" fmla="*/ 18 h 338"/>
              <a:gd name="T6" fmla="*/ 229 w 503"/>
              <a:gd name="T7" fmla="*/ 18 h 338"/>
              <a:gd name="T8" fmla="*/ 13 w 503"/>
              <a:gd name="T9" fmla="*/ 299 h 338"/>
              <a:gd name="T10" fmla="*/ 30 w 503"/>
              <a:gd name="T11" fmla="*/ 338 h 338"/>
              <a:gd name="T12" fmla="*/ 474 w 503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3" h="338">
                <a:moveTo>
                  <a:pt x="474" y="338"/>
                </a:moveTo>
                <a:cubicBezTo>
                  <a:pt x="495" y="338"/>
                  <a:pt x="503" y="318"/>
                  <a:pt x="491" y="299"/>
                </a:cubicBezTo>
                <a:cubicBezTo>
                  <a:pt x="274" y="18"/>
                  <a:pt x="274" y="18"/>
                  <a:pt x="274" y="18"/>
                </a:cubicBezTo>
                <a:cubicBezTo>
                  <a:pt x="261" y="1"/>
                  <a:pt x="243" y="0"/>
                  <a:pt x="229" y="18"/>
                </a:cubicBezTo>
                <a:cubicBezTo>
                  <a:pt x="13" y="299"/>
                  <a:pt x="13" y="299"/>
                  <a:pt x="13" y="299"/>
                </a:cubicBezTo>
                <a:cubicBezTo>
                  <a:pt x="0" y="318"/>
                  <a:pt x="9" y="338"/>
                  <a:pt x="30" y="338"/>
                </a:cubicBezTo>
                <a:cubicBezTo>
                  <a:pt x="30" y="338"/>
                  <a:pt x="474" y="338"/>
                  <a:pt x="474" y="338"/>
                </a:cubicBez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5960633" y="1834329"/>
            <a:ext cx="53091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735" b="1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</a:t>
            </a:r>
            <a:endParaRPr lang="zh-CN" altLang="en-US" sz="3735" dirty="0"/>
          </a:p>
        </p:txBody>
      </p:sp>
      <p:sp>
        <p:nvSpPr>
          <p:cNvPr id="10" name="矩形 9"/>
          <p:cNvSpPr/>
          <p:nvPr/>
        </p:nvSpPr>
        <p:spPr>
          <a:xfrm>
            <a:off x="5960633" y="2525209"/>
            <a:ext cx="53091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735" b="1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B</a:t>
            </a:r>
            <a:endParaRPr lang="zh-CN" altLang="en-US" sz="3735" dirty="0"/>
          </a:p>
        </p:txBody>
      </p:sp>
      <p:sp>
        <p:nvSpPr>
          <p:cNvPr id="11" name="矩形 10"/>
          <p:cNvSpPr/>
          <p:nvPr/>
        </p:nvSpPr>
        <p:spPr>
          <a:xfrm>
            <a:off x="5960633" y="3266889"/>
            <a:ext cx="53091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735" b="1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</a:t>
            </a:r>
            <a:endParaRPr lang="zh-CN" altLang="en-US" sz="3735" dirty="0"/>
          </a:p>
        </p:txBody>
      </p:sp>
      <p:sp>
        <p:nvSpPr>
          <p:cNvPr id="12" name="矩形 11"/>
          <p:cNvSpPr/>
          <p:nvPr/>
        </p:nvSpPr>
        <p:spPr>
          <a:xfrm>
            <a:off x="5960633" y="4069529"/>
            <a:ext cx="53091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735" b="1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D</a:t>
            </a:r>
            <a:endParaRPr lang="zh-CN" altLang="en-US" sz="3735" dirty="0"/>
          </a:p>
        </p:txBody>
      </p:sp>
      <p:sp>
        <p:nvSpPr>
          <p:cNvPr id="13" name="矩形 12"/>
          <p:cNvSpPr/>
          <p:nvPr/>
        </p:nvSpPr>
        <p:spPr>
          <a:xfrm>
            <a:off x="5960632" y="5024569"/>
            <a:ext cx="503664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735" b="1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</a:t>
            </a:r>
            <a:endParaRPr lang="zh-CN" altLang="en-US" sz="3735" dirty="0"/>
          </a:p>
        </p:txBody>
      </p:sp>
      <p:grpSp>
        <p:nvGrpSpPr>
          <p:cNvPr id="14" name="组合 112"/>
          <p:cNvGrpSpPr/>
          <p:nvPr/>
        </p:nvGrpSpPr>
        <p:grpSpPr>
          <a:xfrm>
            <a:off x="3305914" y="1625601"/>
            <a:ext cx="2942488" cy="647636"/>
            <a:chOff x="2212734" y="1264920"/>
            <a:chExt cx="2206866" cy="485727"/>
          </a:xfrm>
        </p:grpSpPr>
        <p:sp>
          <p:nvSpPr>
            <p:cNvPr id="15" name="矩形 14"/>
            <p:cNvSpPr/>
            <p:nvPr/>
          </p:nvSpPr>
          <p:spPr>
            <a:xfrm>
              <a:off x="2212734" y="1465905"/>
              <a:ext cx="855042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5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输入标题</a:t>
              </a:r>
              <a:endParaRPr lang="zh-CN" altLang="en-US" sz="1865" dirty="0"/>
            </a:p>
          </p:txBody>
        </p:sp>
        <p:sp>
          <p:nvSpPr>
            <p:cNvPr id="16" name="任意多边形 111"/>
            <p:cNvSpPr/>
            <p:nvPr/>
          </p:nvSpPr>
          <p:spPr>
            <a:xfrm>
              <a:off x="2895600" y="1264920"/>
              <a:ext cx="1524000" cy="152400"/>
            </a:xfrm>
            <a:custGeom>
              <a:avLst/>
              <a:gdLst>
                <a:gd name="connsiteX0" fmla="*/ 1524000 w 1524000"/>
                <a:gd name="connsiteY0" fmla="*/ 0 h 152400"/>
                <a:gd name="connsiteX1" fmla="*/ 152400 w 1524000"/>
                <a:gd name="connsiteY1" fmla="*/ 0 h 152400"/>
                <a:gd name="connsiteX2" fmla="*/ 0 w 15240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0" h="152400">
                  <a:moveTo>
                    <a:pt x="1524000" y="0"/>
                  </a:moveTo>
                  <a:lnTo>
                    <a:pt x="152400" y="0"/>
                  </a:lnTo>
                  <a:lnTo>
                    <a:pt x="0" y="152400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</p:grpSp>
      <p:grpSp>
        <p:nvGrpSpPr>
          <p:cNvPr id="17" name="组合 113"/>
          <p:cNvGrpSpPr/>
          <p:nvPr/>
        </p:nvGrpSpPr>
        <p:grpSpPr>
          <a:xfrm>
            <a:off x="2452474" y="3383281"/>
            <a:ext cx="2942488" cy="647636"/>
            <a:chOff x="2212734" y="1264920"/>
            <a:chExt cx="2206866" cy="485727"/>
          </a:xfrm>
        </p:grpSpPr>
        <p:sp>
          <p:nvSpPr>
            <p:cNvPr id="18" name="矩形 17"/>
            <p:cNvSpPr/>
            <p:nvPr/>
          </p:nvSpPr>
          <p:spPr>
            <a:xfrm>
              <a:off x="2212734" y="1465905"/>
              <a:ext cx="855042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5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输入标题</a:t>
              </a:r>
              <a:endParaRPr lang="zh-CN" altLang="en-US" sz="1865" dirty="0"/>
            </a:p>
          </p:txBody>
        </p:sp>
        <p:sp>
          <p:nvSpPr>
            <p:cNvPr id="19" name="任意多边形 115"/>
            <p:cNvSpPr/>
            <p:nvPr/>
          </p:nvSpPr>
          <p:spPr>
            <a:xfrm>
              <a:off x="2895600" y="1264920"/>
              <a:ext cx="1524000" cy="152400"/>
            </a:xfrm>
            <a:custGeom>
              <a:avLst/>
              <a:gdLst>
                <a:gd name="connsiteX0" fmla="*/ 1524000 w 1524000"/>
                <a:gd name="connsiteY0" fmla="*/ 0 h 152400"/>
                <a:gd name="connsiteX1" fmla="*/ 152400 w 1524000"/>
                <a:gd name="connsiteY1" fmla="*/ 0 h 152400"/>
                <a:gd name="connsiteX2" fmla="*/ 0 w 15240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0" h="152400">
                  <a:moveTo>
                    <a:pt x="1524000" y="0"/>
                  </a:moveTo>
                  <a:lnTo>
                    <a:pt x="152400" y="0"/>
                  </a:lnTo>
                  <a:lnTo>
                    <a:pt x="0" y="152400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</p:grpSp>
      <p:grpSp>
        <p:nvGrpSpPr>
          <p:cNvPr id="20" name="组合 118"/>
          <p:cNvGrpSpPr/>
          <p:nvPr/>
        </p:nvGrpSpPr>
        <p:grpSpPr>
          <a:xfrm>
            <a:off x="1985114" y="5151121"/>
            <a:ext cx="2942488" cy="647636"/>
            <a:chOff x="2212734" y="1264920"/>
            <a:chExt cx="2206866" cy="485727"/>
          </a:xfrm>
        </p:grpSpPr>
        <p:sp>
          <p:nvSpPr>
            <p:cNvPr id="21" name="矩形 20"/>
            <p:cNvSpPr/>
            <p:nvPr/>
          </p:nvSpPr>
          <p:spPr>
            <a:xfrm>
              <a:off x="2212734" y="1465905"/>
              <a:ext cx="855042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5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输入标题</a:t>
              </a:r>
              <a:endParaRPr lang="zh-CN" altLang="en-US" sz="1865" dirty="0"/>
            </a:p>
          </p:txBody>
        </p:sp>
        <p:sp>
          <p:nvSpPr>
            <p:cNvPr id="22" name="任意多边形 120"/>
            <p:cNvSpPr/>
            <p:nvPr/>
          </p:nvSpPr>
          <p:spPr>
            <a:xfrm>
              <a:off x="2895600" y="1264920"/>
              <a:ext cx="1524000" cy="152400"/>
            </a:xfrm>
            <a:custGeom>
              <a:avLst/>
              <a:gdLst>
                <a:gd name="connsiteX0" fmla="*/ 1524000 w 1524000"/>
                <a:gd name="connsiteY0" fmla="*/ 0 h 152400"/>
                <a:gd name="connsiteX1" fmla="*/ 152400 w 1524000"/>
                <a:gd name="connsiteY1" fmla="*/ 0 h 152400"/>
                <a:gd name="connsiteX2" fmla="*/ 0 w 15240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0" h="152400">
                  <a:moveTo>
                    <a:pt x="1524000" y="0"/>
                  </a:moveTo>
                  <a:lnTo>
                    <a:pt x="152400" y="0"/>
                  </a:lnTo>
                  <a:lnTo>
                    <a:pt x="0" y="152400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</p:grpSp>
      <p:sp>
        <p:nvSpPr>
          <p:cNvPr id="23" name="矩形 22"/>
          <p:cNvSpPr/>
          <p:nvPr/>
        </p:nvSpPr>
        <p:spPr>
          <a:xfrm>
            <a:off x="8253833" y="2980700"/>
            <a:ext cx="114005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65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输入标题</a:t>
            </a:r>
            <a:endParaRPr lang="zh-CN" altLang="en-US" sz="1865" dirty="0"/>
          </a:p>
        </p:txBody>
      </p:sp>
      <p:sp>
        <p:nvSpPr>
          <p:cNvPr id="24" name="任意多边形 125"/>
          <p:cNvSpPr/>
          <p:nvPr/>
        </p:nvSpPr>
        <p:spPr>
          <a:xfrm flipH="1">
            <a:off x="7004659" y="2712720"/>
            <a:ext cx="2032000" cy="203200"/>
          </a:xfrm>
          <a:custGeom>
            <a:avLst/>
            <a:gdLst>
              <a:gd name="connsiteX0" fmla="*/ 1524000 w 1524000"/>
              <a:gd name="connsiteY0" fmla="*/ 0 h 152400"/>
              <a:gd name="connsiteX1" fmla="*/ 152400 w 1524000"/>
              <a:gd name="connsiteY1" fmla="*/ 0 h 152400"/>
              <a:gd name="connsiteX2" fmla="*/ 0 w 15240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52400">
                <a:moveTo>
                  <a:pt x="1524000" y="0"/>
                </a:moveTo>
                <a:lnTo>
                  <a:pt x="152400" y="0"/>
                </a:lnTo>
                <a:lnTo>
                  <a:pt x="0" y="15240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25" name="矩形 24"/>
          <p:cNvSpPr/>
          <p:nvPr/>
        </p:nvSpPr>
        <p:spPr>
          <a:xfrm>
            <a:off x="8711033" y="4636780"/>
            <a:ext cx="114005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65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输入标题</a:t>
            </a:r>
            <a:endParaRPr lang="zh-CN" altLang="en-US" sz="1865" dirty="0"/>
          </a:p>
        </p:txBody>
      </p:sp>
      <p:sp>
        <p:nvSpPr>
          <p:cNvPr id="26" name="任意多边形 131"/>
          <p:cNvSpPr/>
          <p:nvPr/>
        </p:nvSpPr>
        <p:spPr>
          <a:xfrm flipH="1">
            <a:off x="7461859" y="4368800"/>
            <a:ext cx="2032000" cy="203200"/>
          </a:xfrm>
          <a:custGeom>
            <a:avLst/>
            <a:gdLst>
              <a:gd name="connsiteX0" fmla="*/ 1524000 w 1524000"/>
              <a:gd name="connsiteY0" fmla="*/ 0 h 152400"/>
              <a:gd name="connsiteX1" fmla="*/ 152400 w 1524000"/>
              <a:gd name="connsiteY1" fmla="*/ 0 h 152400"/>
              <a:gd name="connsiteX2" fmla="*/ 0 w 15240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52400">
                <a:moveTo>
                  <a:pt x="1524000" y="0"/>
                </a:moveTo>
                <a:lnTo>
                  <a:pt x="152400" y="0"/>
                </a:lnTo>
                <a:lnTo>
                  <a:pt x="0" y="152400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27" name="矩形 26"/>
          <p:cNvSpPr/>
          <p:nvPr/>
        </p:nvSpPr>
        <p:spPr>
          <a:xfrm>
            <a:off x="2222659" y="2284172"/>
            <a:ext cx="2756190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53833" y="3383281"/>
            <a:ext cx="2756190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2188" y="4080772"/>
            <a:ext cx="2756190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82188" y="5830167"/>
            <a:ext cx="2756190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11033" y="5081216"/>
            <a:ext cx="2756190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58748" y="699040"/>
            <a:ext cx="3021101" cy="758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5" b="1" dirty="0"/>
              <a:t>MORE THAN TEMPLATE</a:t>
            </a:r>
            <a:endParaRPr kumimoji="1" lang="en-US" altLang="zh-CN" sz="186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6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点击此处添加副标题</a:t>
            </a:r>
            <a:endParaRPr kumimoji="1" lang="zh-CN" altLang="en-US" sz="206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3356</Words>
  <Application>WPS 演示</Application>
  <PresentationFormat>宽屏</PresentationFormat>
  <Paragraphs>267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Agency FB</vt:lpstr>
      <vt:lpstr>Trebuchet MS</vt:lpstr>
      <vt:lpstr>Yuanti SC</vt:lpstr>
      <vt:lpstr>Arial Unicode MS</vt:lpstr>
      <vt:lpstr>Calibri</vt:lpstr>
      <vt:lpstr>Arial Black</vt:lpstr>
      <vt:lpstr>Arial Unicode MS</vt:lpstr>
      <vt:lpstr>等线 Light</vt:lpstr>
      <vt:lpstr>等线</vt:lpstr>
      <vt:lpstr>Arial</vt:lpstr>
      <vt:lpstr>Open Sans Light</vt:lpstr>
      <vt:lpstr>Segoe Print</vt:lpstr>
      <vt:lpstr>Open Sans</vt:lpstr>
      <vt:lpstr>Lantinghei SC Demibold</vt:lpstr>
      <vt:lpstr>时尚中黑简体</vt:lpstr>
      <vt:lpstr>linea-basic-10</vt:lpstr>
      <vt:lpstr>Impact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——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——</dc:title>
  <dc:creator>user</dc:creator>
  <cp:keywords>——</cp:keywords>
  <dc:description>——</dc:description>
  <cp:lastModifiedBy>Administrator</cp:lastModifiedBy>
  <cp:revision>27</cp:revision>
  <dcterms:created xsi:type="dcterms:W3CDTF">2018-05-06T08:57:00Z</dcterms:created>
  <dcterms:modified xsi:type="dcterms:W3CDTF">2020-11-30T10:26:42Z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