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Etiquetas HTML Y HTML5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20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</a:t>
            </a:r>
            <a:r>
              <a:rPr lang="es-CO" dirty="0" smtClean="0"/>
              <a:t>tabulares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3701037" cy="3636511"/>
          </a:xfrm>
        </p:spPr>
        <p:txBody>
          <a:bodyPr>
            <a:normAutofit/>
          </a:bodyPr>
          <a:lstStyle/>
          <a:p>
            <a:r>
              <a:rPr lang="es-CO" dirty="0"/>
              <a:t>&lt;</a:t>
            </a:r>
            <a:r>
              <a:rPr lang="es-CO" dirty="0" err="1"/>
              <a:t>table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caption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colgroup</a:t>
            </a:r>
            <a:r>
              <a:rPr lang="es-CO" dirty="0"/>
              <a:t>&gt;</a:t>
            </a:r>
          </a:p>
          <a:p>
            <a:r>
              <a:rPr lang="es-CO" dirty="0"/>
              <a:t>&lt;col&gt;</a:t>
            </a:r>
          </a:p>
          <a:p>
            <a:r>
              <a:rPr lang="es-CO" dirty="0"/>
              <a:t>&lt;</a:t>
            </a:r>
            <a:r>
              <a:rPr lang="es-CO" dirty="0" err="1"/>
              <a:t>thead</a:t>
            </a:r>
            <a:r>
              <a:rPr lang="es-CO" dirty="0" smtClean="0"/>
              <a:t>&gt;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508278" y="2222287"/>
            <a:ext cx="370103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&lt;</a:t>
            </a:r>
            <a:r>
              <a:rPr lang="es-CO" dirty="0" err="1"/>
              <a:t>tbody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tfoot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tr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td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th</a:t>
            </a:r>
            <a:r>
              <a:rPr lang="es-CO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78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Formularios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3" y="2222287"/>
            <a:ext cx="4027608" cy="3636511"/>
          </a:xfrm>
        </p:spPr>
        <p:txBody>
          <a:bodyPr/>
          <a:lstStyle/>
          <a:p>
            <a:r>
              <a:rPr lang="es-CO" dirty="0"/>
              <a:t>&lt;</a:t>
            </a:r>
            <a:r>
              <a:rPr lang="es-CO" dirty="0" err="1"/>
              <a:t>form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fieldset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legend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label</a:t>
            </a:r>
            <a:r>
              <a:rPr lang="es-CO" dirty="0"/>
              <a:t>&gt;</a:t>
            </a:r>
          </a:p>
          <a:p>
            <a:r>
              <a:rPr lang="es-CO" dirty="0"/>
              <a:t>&lt;input&gt;</a:t>
            </a:r>
          </a:p>
          <a:p>
            <a:r>
              <a:rPr lang="es-CO" dirty="0"/>
              <a:t>&lt;</a:t>
            </a:r>
            <a:r>
              <a:rPr lang="es-CO" dirty="0" err="1"/>
              <a:t>button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select</a:t>
            </a:r>
            <a:r>
              <a:rPr lang="es-CO" dirty="0" smtClean="0"/>
              <a:t>&gt;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46321" y="2222287"/>
            <a:ext cx="402760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&lt;</a:t>
            </a:r>
            <a:r>
              <a:rPr lang="es-CO" dirty="0" err="1"/>
              <a:t>datalist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option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optiongroup</a:t>
            </a:r>
            <a:r>
              <a:rPr lang="es-CO" dirty="0" smtClean="0"/>
              <a:t>&gt;</a:t>
            </a:r>
            <a:endParaRPr lang="es-CO" dirty="0"/>
          </a:p>
          <a:p>
            <a:r>
              <a:rPr lang="es-CO" dirty="0" smtClean="0"/>
              <a:t>&lt;</a:t>
            </a:r>
            <a:r>
              <a:rPr lang="es-CO" dirty="0" err="1"/>
              <a:t>progress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textarea</a:t>
            </a:r>
            <a:r>
              <a:rPr lang="es-CO" dirty="0" smtClean="0"/>
              <a:t>&gt;</a:t>
            </a:r>
          </a:p>
          <a:p>
            <a:r>
              <a:rPr lang="es-CO" smtClean="0"/>
              <a:t>&lt;output&gt;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26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Elementos </a:t>
            </a:r>
            <a:r>
              <a:rPr lang="es-CO" dirty="0" smtClean="0"/>
              <a:t>interactivos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&lt;</a:t>
            </a:r>
            <a:r>
              <a:rPr lang="es-CO" dirty="0" err="1"/>
              <a:t>details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summary</a:t>
            </a:r>
            <a:r>
              <a:rPr lang="es-CO" dirty="0" smtClean="0"/>
              <a:t>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5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Elemento Raíz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&lt;</a:t>
            </a:r>
            <a:r>
              <a:rPr lang="es-CO" dirty="0" err="1"/>
              <a:t>html</a:t>
            </a:r>
            <a:r>
              <a:rPr lang="es-CO" dirty="0"/>
              <a:t>&gt;</a:t>
            </a:r>
          </a:p>
          <a:p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85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Metadatos del </a:t>
            </a:r>
            <a:r>
              <a:rPr lang="es-CO" dirty="0" smtClean="0"/>
              <a:t>documento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&lt;head&gt;</a:t>
            </a:r>
          </a:p>
          <a:p>
            <a:r>
              <a:rPr lang="es-CO" dirty="0"/>
              <a:t>&lt;</a:t>
            </a:r>
            <a:r>
              <a:rPr lang="es-CO" dirty="0" err="1"/>
              <a:t>title</a:t>
            </a:r>
            <a:r>
              <a:rPr lang="es-CO" dirty="0"/>
              <a:t>&gt;</a:t>
            </a:r>
          </a:p>
          <a:p>
            <a:r>
              <a:rPr lang="es-CO" dirty="0" smtClean="0"/>
              <a:t>&lt;</a:t>
            </a:r>
            <a:r>
              <a:rPr lang="es-CO" dirty="0"/>
              <a:t>link&gt;</a:t>
            </a:r>
          </a:p>
          <a:p>
            <a:r>
              <a:rPr lang="es-CO" dirty="0"/>
              <a:t>&lt;meta&gt;</a:t>
            </a:r>
          </a:p>
          <a:p>
            <a:r>
              <a:rPr lang="es-CO" dirty="0"/>
              <a:t>&lt;</a:t>
            </a:r>
            <a:r>
              <a:rPr lang="es-CO" dirty="0" err="1"/>
              <a:t>style</a:t>
            </a:r>
            <a:r>
              <a:rPr lang="es-CO" dirty="0" smtClean="0"/>
              <a:t>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36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Scripting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&lt;script&gt;</a:t>
            </a:r>
          </a:p>
          <a:p>
            <a:r>
              <a:rPr lang="es-CO" dirty="0"/>
              <a:t>&lt;</a:t>
            </a:r>
            <a:r>
              <a:rPr lang="es-CO" dirty="0" err="1"/>
              <a:t>noscript</a:t>
            </a:r>
            <a:r>
              <a:rPr lang="es-CO" dirty="0" smtClean="0"/>
              <a:t>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54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Secciones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&lt;</a:t>
            </a:r>
            <a:r>
              <a:rPr lang="es-CO" dirty="0" err="1"/>
              <a:t>body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section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nav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article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aside</a:t>
            </a:r>
            <a:r>
              <a:rPr lang="es-CO" dirty="0"/>
              <a:t>&gt;</a:t>
            </a:r>
          </a:p>
          <a:p>
            <a:r>
              <a:rPr lang="es-CO" dirty="0"/>
              <a:t>&lt;h1&gt; al &lt;h6&gt;</a:t>
            </a:r>
          </a:p>
          <a:p>
            <a:r>
              <a:rPr lang="es-CO" dirty="0"/>
              <a:t>&lt;</a:t>
            </a:r>
            <a:r>
              <a:rPr lang="es-CO" dirty="0" err="1"/>
              <a:t>header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footer</a:t>
            </a:r>
            <a:r>
              <a:rPr lang="es-CO" dirty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/>
              <a:t>main</a:t>
            </a:r>
            <a:r>
              <a:rPr lang="es-CO" dirty="0" smtClean="0"/>
              <a:t>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06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Agrupación de </a:t>
            </a:r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3" y="2222287"/>
            <a:ext cx="4968134" cy="3636511"/>
          </a:xfrm>
        </p:spPr>
        <p:txBody>
          <a:bodyPr>
            <a:normAutofit/>
          </a:bodyPr>
          <a:lstStyle/>
          <a:p>
            <a:r>
              <a:rPr lang="es-CO" dirty="0"/>
              <a:t>&lt;p&gt;</a:t>
            </a:r>
          </a:p>
          <a:p>
            <a:r>
              <a:rPr lang="es-CO" dirty="0"/>
              <a:t>&lt;</a:t>
            </a:r>
            <a:r>
              <a:rPr lang="es-CO" dirty="0" err="1"/>
              <a:t>hr</a:t>
            </a:r>
            <a:r>
              <a:rPr lang="es-CO" dirty="0"/>
              <a:t>&gt;</a:t>
            </a:r>
          </a:p>
          <a:p>
            <a:r>
              <a:rPr lang="es-CO" dirty="0"/>
              <a:t>&lt;pre&gt;</a:t>
            </a:r>
          </a:p>
          <a:p>
            <a:r>
              <a:rPr lang="es-CO" dirty="0"/>
              <a:t>&lt;</a:t>
            </a:r>
            <a:r>
              <a:rPr lang="es-CO" dirty="0" err="1"/>
              <a:t>blockquote</a:t>
            </a:r>
            <a:r>
              <a:rPr lang="es-CO" dirty="0" smtClean="0"/>
              <a:t>&gt;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13864" y="2222287"/>
            <a:ext cx="496813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&lt;</a:t>
            </a:r>
            <a:r>
              <a:rPr lang="es-CO" dirty="0" err="1"/>
              <a:t>ol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ul</a:t>
            </a:r>
            <a:r>
              <a:rPr lang="es-CO" dirty="0"/>
              <a:t>&gt;</a:t>
            </a:r>
          </a:p>
          <a:p>
            <a:r>
              <a:rPr lang="es-CO" dirty="0" smtClean="0"/>
              <a:t>&lt;</a:t>
            </a:r>
            <a:r>
              <a:rPr lang="es-CO" dirty="0"/>
              <a:t>li&gt;</a:t>
            </a:r>
          </a:p>
          <a:p>
            <a:r>
              <a:rPr lang="es-CO" dirty="0" smtClean="0"/>
              <a:t>&lt;</a:t>
            </a:r>
            <a:r>
              <a:rPr lang="es-CO" dirty="0"/>
              <a:t>figure&gt;</a:t>
            </a:r>
          </a:p>
          <a:p>
            <a:r>
              <a:rPr lang="es-CO" dirty="0"/>
              <a:t>&lt;</a:t>
            </a:r>
            <a:r>
              <a:rPr lang="es-CO" dirty="0" err="1"/>
              <a:t>figurecaption</a:t>
            </a:r>
            <a:r>
              <a:rPr lang="es-CO" dirty="0"/>
              <a:t>&gt;</a:t>
            </a:r>
          </a:p>
          <a:p>
            <a:r>
              <a:rPr lang="es-CO" dirty="0"/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30234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Semántica a nivel de </a:t>
            </a:r>
            <a:r>
              <a:rPr lang="es-CO" dirty="0" smtClean="0"/>
              <a:t>texto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2551505" cy="3636511"/>
          </a:xfrm>
        </p:spPr>
        <p:txBody>
          <a:bodyPr>
            <a:normAutofit/>
          </a:bodyPr>
          <a:lstStyle/>
          <a:p>
            <a:r>
              <a:rPr lang="es-CO" dirty="0"/>
              <a:t>&lt;a&gt;</a:t>
            </a:r>
          </a:p>
          <a:p>
            <a:r>
              <a:rPr lang="es-CO" dirty="0"/>
              <a:t>&lt;</a:t>
            </a:r>
            <a:r>
              <a:rPr lang="es-CO" dirty="0" err="1"/>
              <a:t>em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strong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small</a:t>
            </a:r>
            <a:r>
              <a:rPr lang="es-CO" dirty="0" smtClean="0"/>
              <a:t>&gt;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big</a:t>
            </a:r>
            <a:r>
              <a:rPr lang="es-ES" smtClean="0"/>
              <a:t>&gt;</a:t>
            </a:r>
            <a:endParaRPr lang="es-CO" dirty="0"/>
          </a:p>
          <a:p>
            <a:r>
              <a:rPr lang="es-CO" dirty="0"/>
              <a:t>&lt;</a:t>
            </a:r>
            <a:r>
              <a:rPr lang="es-CO" dirty="0" err="1"/>
              <a:t>code</a:t>
            </a:r>
            <a:r>
              <a:rPr lang="es-CO" dirty="0" smtClean="0"/>
              <a:t>&gt;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349931" y="2222287"/>
            <a:ext cx="2551505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&lt;</a:t>
            </a:r>
            <a:r>
              <a:rPr lang="es-CO" dirty="0"/>
              <a:t>sub&gt; &lt;</a:t>
            </a:r>
            <a:r>
              <a:rPr lang="es-CO" dirty="0" err="1"/>
              <a:t>sup</a:t>
            </a:r>
            <a:r>
              <a:rPr lang="es-CO" dirty="0"/>
              <a:t>&gt;</a:t>
            </a:r>
          </a:p>
          <a:p>
            <a:r>
              <a:rPr lang="es-CO" dirty="0"/>
              <a:t>&lt;i&gt;</a:t>
            </a:r>
          </a:p>
          <a:p>
            <a:r>
              <a:rPr lang="es-CO" dirty="0"/>
              <a:t>&lt;b&gt;</a:t>
            </a:r>
          </a:p>
          <a:p>
            <a:r>
              <a:rPr lang="es-CO" dirty="0"/>
              <a:t>&lt;</a:t>
            </a:r>
            <a:r>
              <a:rPr lang="es-CO" dirty="0" smtClean="0"/>
              <a:t>u&gt;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589360" y="2222287"/>
            <a:ext cx="2551505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&lt;cite&gt;</a:t>
            </a:r>
          </a:p>
          <a:p>
            <a:r>
              <a:rPr lang="es-CO" dirty="0"/>
              <a:t>&lt;</a:t>
            </a:r>
            <a:r>
              <a:rPr lang="es-CO" dirty="0" err="1"/>
              <a:t>wbr</a:t>
            </a:r>
            <a:r>
              <a:rPr lang="es-CO" dirty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/>
              <a:t>span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br</a:t>
            </a:r>
            <a:r>
              <a:rPr lang="es-CO" dirty="0" smtClean="0"/>
              <a:t>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64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Ediciones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4719939" cy="3636511"/>
          </a:xfrm>
        </p:spPr>
        <p:txBody>
          <a:bodyPr/>
          <a:lstStyle/>
          <a:p>
            <a:r>
              <a:rPr lang="es-CO" dirty="0"/>
              <a:t>&lt;</a:t>
            </a:r>
            <a:r>
              <a:rPr lang="es-CO" dirty="0" err="1"/>
              <a:t>ins</a:t>
            </a:r>
            <a:r>
              <a:rPr lang="es-CO" dirty="0"/>
              <a:t>&gt;</a:t>
            </a:r>
          </a:p>
          <a:p>
            <a:r>
              <a:rPr lang="es-CO" dirty="0"/>
              <a:t>&lt;del</a:t>
            </a:r>
            <a:r>
              <a:rPr lang="es-CO" dirty="0" smtClean="0"/>
              <a:t>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55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 </a:t>
            </a:r>
            <a:r>
              <a:rPr lang="es-CO" dirty="0" smtClean="0"/>
              <a:t>incrustado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3831665" cy="4139324"/>
          </a:xfrm>
        </p:spPr>
        <p:txBody>
          <a:bodyPr>
            <a:normAutofit/>
          </a:bodyPr>
          <a:lstStyle/>
          <a:p>
            <a:r>
              <a:rPr lang="es-CO" dirty="0"/>
              <a:t>&lt;</a:t>
            </a:r>
            <a:r>
              <a:rPr lang="es-CO" dirty="0" err="1"/>
              <a:t>img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iframe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embed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object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param</a:t>
            </a:r>
            <a:r>
              <a:rPr lang="es-CO" dirty="0"/>
              <a:t>&gt;</a:t>
            </a:r>
          </a:p>
          <a:p>
            <a:r>
              <a:rPr lang="es-CO" dirty="0" smtClean="0"/>
              <a:t>&lt;</a:t>
            </a:r>
            <a:r>
              <a:rPr lang="es-CO" dirty="0"/>
              <a:t>audio</a:t>
            </a:r>
            <a:r>
              <a:rPr lang="es-CO" dirty="0" smtClean="0"/>
              <a:t>&gt;</a:t>
            </a:r>
          </a:p>
          <a:p>
            <a:r>
              <a:rPr lang="es-CO" dirty="0"/>
              <a:t>&lt;video</a:t>
            </a:r>
            <a:r>
              <a:rPr lang="es-CO" dirty="0" smtClean="0"/>
              <a:t>&gt;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416838" y="2222287"/>
            <a:ext cx="3831665" cy="41393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&lt;</a:t>
            </a:r>
            <a:r>
              <a:rPr lang="es-CO" dirty="0" err="1"/>
              <a:t>source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track</a:t>
            </a:r>
            <a:r>
              <a:rPr lang="es-CO" dirty="0"/>
              <a:t>&gt;</a:t>
            </a:r>
          </a:p>
          <a:p>
            <a:r>
              <a:rPr lang="es-CO" dirty="0"/>
              <a:t>&lt;</a:t>
            </a:r>
            <a:r>
              <a:rPr lang="es-CO" dirty="0" err="1"/>
              <a:t>canvas</a:t>
            </a:r>
            <a:r>
              <a:rPr lang="es-CO" dirty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/>
              <a:t>svg</a:t>
            </a:r>
            <a:r>
              <a:rPr lang="es-CO" dirty="0" smtClean="0"/>
              <a:t>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94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484</TotalTime>
  <Words>271</Words>
  <Application>Microsoft Office PowerPoint</Application>
  <PresentationFormat>Panorámica</PresentationFormat>
  <Paragraphs>91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Citable</vt:lpstr>
      <vt:lpstr>Etiquetas HTML Y HTML5</vt:lpstr>
      <vt:lpstr>Elemento Raíz</vt:lpstr>
      <vt:lpstr>Metadatos del documento</vt:lpstr>
      <vt:lpstr>Scripting</vt:lpstr>
      <vt:lpstr>Secciones</vt:lpstr>
      <vt:lpstr>Agrupación de contenido</vt:lpstr>
      <vt:lpstr>Semántica a nivel de texto</vt:lpstr>
      <vt:lpstr>Ediciones</vt:lpstr>
      <vt:lpstr>Contenido incrustado</vt:lpstr>
      <vt:lpstr>Datos tabulares</vt:lpstr>
      <vt:lpstr>Formularios</vt:lpstr>
      <vt:lpstr>Elementos interactivos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Etiquetas HTML Y HTML5</dc:title>
  <dc:creator>Gilbert Rodriguez</dc:creator>
  <cp:lastModifiedBy>Gilbert Rodriguez</cp:lastModifiedBy>
  <cp:revision>18</cp:revision>
  <dcterms:created xsi:type="dcterms:W3CDTF">2015-10-22T02:46:22Z</dcterms:created>
  <dcterms:modified xsi:type="dcterms:W3CDTF">2015-10-25T18:35:32Z</dcterms:modified>
</cp:coreProperties>
</file>