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07.03.2023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 DAYS TRAINING ON IMPACTFUL PRODUCT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PRODUCT MANAGEMENT</a:t>
            </a:r>
          </a:p>
          <a:p>
            <a:r>
              <a:t>2. KEY COMPONENTS OF PRODUCT MANAGEMENT</a:t>
            </a:r>
          </a:p>
          <a:p>
            <a:r>
              <a:t>3. PRODUCT LIFECYCLE MANAGEMENT</a:t>
            </a:r>
          </a:p>
          <a:p>
            <a:r>
              <a:t>4. GO-TO-MARKET STRATEGY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PRODUCT MANAGEMENT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Overview of what Product Management is, its importance, and key responsibilities of a Product Manager.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 OF PRODUCT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Explanation of the key components that make up Product Management, which include market research, product planning, product development, and product marketing.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LIFECYCLE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Explanation of the different stages of a product lifecycle, including introduction, growth, maturity, and decline, and how Product Management can influence these stages.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 STRATEGY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Discussion on how to develop an effective go-to-market strategy, including segmentation, targeting, and positioning.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AN EFFECTIVE PRODUCT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Tips for building and leading an effective product team, including the importance of collaboration and communication.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 FOR PRODUCT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popular tools and technologies used in Product Management, including roadmapping tools, wireframing tools, and analytics tools.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Recap of the key takeaways from the training on impactful Product Management.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{5DE2F419-AD40-4967-A74C-8BD2D0DFEE43}tf55705232_win32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Calibri</vt:lpstr>
      <vt:lpstr>Goudy Old Style</vt:lpstr>
      <vt:lpstr>Wingdings 2</vt:lpstr>
      <vt:lpstr>SlateVTI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2023-03-07T11:58:14Z</dcterms:created>
  <dcterms:modified xsi:type="dcterms:W3CDTF">2023-03-07T11:59:04Z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