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Presentation on Among 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Among Us</a:t>
            </a:r>
          </a:p>
          <a:p>
            <a:r>
              <a:t>2. Game Mechanics</a:t>
            </a:r>
          </a:p>
          <a:p>
            <a:r>
              <a:t>3. Maps in Among Us</a:t>
            </a:r>
          </a:p>
          <a:p>
            <a:r>
              <a:t>4. Strategies and Tips</a:t>
            </a:r>
          </a:p>
          <a:p>
            <a:r>
              <a:t>5. Customizations</a:t>
            </a:r>
          </a:p>
          <a:p>
            <a:r>
              <a:t>6. Among Us Popularity</a:t>
            </a:r>
          </a:p>
          <a:p>
            <a:r>
              <a:t>7. Among Us Merchandise</a:t>
            </a:r>
          </a:p>
          <a:p>
            <a:r>
              <a:t>8.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Among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Among Us is a multiplayer game that takes place in a spaceship. Players have to identify impostors within the crew while performing various tasks.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Mechanics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Players can vote to eject who they think the impostor is. Impostors can sabotage the spaceship, and kill crewmates. Crewmates need to complete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Maps in Among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Among Us has three main maps - The Skeld, Mira HQ, and Polus. The maps come in different sizes and have individual tasks, vent systems and security cameras.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 and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Stay with other players, report suspicious behavior, and be aware of faking tasks are a few tips. Venting and using security cameras are popular strategies.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Customizations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Shirts, hats, and skins can be customized depending on the player's preference. These cosmetic items can be purchased in-game. Many customizations are inspired by pop culture references.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Among Us gained massive popularity in 2020 when popular streamers featured the game on their channels. It won the award for the Best Multiplayer Game in 2020.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Merchandise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Among Us merchandise such as plushies, t-shirts, socks, and phone cases are widely available. It has also inspired fan art and many memes.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