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Aplicativo DeepChat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DeepChat is a promising AI-based chat application that provides efficient customer service and personalized response. It has the potential to reduce workload and increase customer satisfaction, making it a cost-efficient solution for businesses.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How it Works</a:t>
            </a:r>
          </a:p>
          <a:p>
            <a:r>
              <a:t>3. Features</a:t>
            </a:r>
          </a:p>
          <a:p>
            <a:r>
              <a:t>4. Benefits</a:t>
            </a:r>
          </a:p>
          <a:p>
            <a:r>
              <a:t>5. Marketing Strategies</a:t>
            </a:r>
          </a:p>
          <a:p>
            <a:r>
              <a:t>6. Target Users</a:t>
            </a:r>
          </a:p>
          <a:p>
            <a:r>
              <a:t>7. Competitors</a:t>
            </a:r>
          </a:p>
          <a:p>
            <a:r>
              <a:t>8.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DeepChat is an AI-based chat application. It can understand human emotions, analyze the conversation, and provide appropriate responses to users.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DeepChat uses Natural Language Processing(NLP) and Machine Learning(ML) to understand the user's message and responds with appropriate messages. It analyzes the user's emotions and sentiments in real-time to build a natural human-like conversation.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Some of the features of DeepChat include:</a:t>
            </a:r>
          </a:p>
          <a:p>
            <a:r>
              <a:t>- Real-time analysis of user emotions</a:t>
            </a:r>
          </a:p>
          <a:p>
            <a:r>
              <a:t>- Language translation in 80+ languages</a:t>
            </a:r>
          </a:p>
          <a:p>
            <a:r>
              <a:t>- Personalized responses based on user preferences</a:t>
            </a:r>
          </a:p>
          <a:p>
            <a:r>
              <a:t>- Multi-platform support</a:t>
            </a:r>
          </a:p>
          <a:p>
            <a:r>
              <a:t>- Group chat functionality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Some of the benefits of using DeepChat include:</a:t>
            </a:r>
          </a:p>
          <a:p>
            <a:r>
              <a:t>- Quality customer service</a:t>
            </a:r>
          </a:p>
          <a:p>
            <a:r>
              <a:t>- Increased customer satisfaction</a:t>
            </a:r>
          </a:p>
          <a:p>
            <a:r>
              <a:t>- Cost-efficient for businesses</a:t>
            </a:r>
          </a:p>
          <a:p>
            <a:r>
              <a:t>- Reduced workload for customer service representatives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DeepChat can be marketed through:</a:t>
            </a:r>
          </a:p>
          <a:p>
            <a:r>
              <a:t>- Social media ads</a:t>
            </a:r>
          </a:p>
          <a:p>
            <a:r>
              <a:t>- Influencer marketing</a:t>
            </a:r>
          </a:p>
          <a:p>
            <a:r>
              <a:t>- App store optimization</a:t>
            </a:r>
          </a:p>
          <a:p>
            <a:r>
              <a:t>- Partnership with businesses to integrate DeepChat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DeepChat is ideal for:</a:t>
            </a:r>
          </a:p>
          <a:p>
            <a:r>
              <a:t>- Customer service representatives</a:t>
            </a:r>
          </a:p>
          <a:p>
            <a:r>
              <a:t>- Small businesses</a:t>
            </a:r>
          </a:p>
          <a:p>
            <a:r>
              <a:t>- Social media influencers</a:t>
            </a:r>
          </a:p>
          <a:p>
            <a:r>
              <a:t>- People who communicate in different languages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Competitors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DeepChat competitors include:</a:t>
            </a:r>
          </a:p>
          <a:p>
            <a:r>
              <a:t>- Google Assistant</a:t>
            </a:r>
          </a:p>
          <a:p>
            <a:r>
              <a:t>- Apple Siri</a:t>
            </a:r>
          </a:p>
          <a:p>
            <a:r>
              <a:t>- Amazon Alexa</a:t>
            </a:r>
          </a:p>
          <a:p>
            <a:r>
              <a:t>- Microsoft Cortana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