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Cats are Good!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Reasons Why Cats are Great</a:t>
            </a:r>
          </a:p>
          <a:p>
            <a:r>
              <a:t>2. Different Cat Breeds</a:t>
            </a:r>
          </a:p>
          <a:p>
            <a:r>
              <a:t>3. Cat Care Tips</a:t>
            </a:r>
          </a:p>
          <a:p>
            <a: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Reasons Why Cats are Great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Cats are independent, easy to care for and make great companions. They are low-maintenance pets that don't require daily walks.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 Cat Breeds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There are many different cat breeds, including Siamese, Maine Coon, Persian, and Scottish Fold, each with their unique traits and personalities.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 Care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Proper grooming, nutrition, and regular vet check-ups are important for keeping your cat healthy. Regular exercise and playtime can also help keep your cat happy and active.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summary, cats are great pets for those looking for low-maintenance companionship. With a wide range of breeds to choose from and proper care, cats can make great additions to any household.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