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ChatGPT Opportunities, Risks, and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ChatGPT</a:t>
            </a:r>
          </a:p>
          <a:p>
            <a:r>
              <a:t>2. Opportunities of ChatGPT</a:t>
            </a:r>
          </a:p>
          <a:p>
            <a:r>
              <a:t>3. Risks of ChatGPT</a:t>
            </a:r>
          </a:p>
          <a:p>
            <a:r>
              <a:t>4. Challenges of ChatGPT</a:t>
            </a:r>
          </a:p>
          <a:p>
            <a:r>
              <a:t>5. Emerging Uses of ChatGPT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ChatGPT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ChatGPT is a large-scale language model that can generate human-like text. It has various applications, including chatbots and language translation.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 of ChatGPT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ChatGPT offers many opportunities, such as a more efficient customer service experience, personalized content creation, and automated translation without a human translator.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of ChatGPT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Some risks of ChatGPT include the potential for misuse by bad actors, the perpetuation of biases found in its training data, and the possibility of generating harmful content.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of ChatGPT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One challenge of ChatGPT is training the model with a diverse range of data to reduce biases. Another challenge is ensuring users know they are talking to a machine and not a human.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Emerging Uses of ChatGPT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ChatGPT is being used in various new ways, such as generating creative writing and as an educational tool. It also has potential applications in mental health and therapy.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ChatGPT offers many opportunities, but it also presents risks and challenges. As the use and development of ChatGPT continues, responsible usage and efforts to mitigate risks will be crucial.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[Include relevant sources and citations here]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