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ChatGPT and Its Risk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ChatGPT</a:t>
            </a:r>
          </a:p>
          <a:p>
            <a:r>
              <a:t>2. How ChatGPT Works</a:t>
            </a:r>
          </a:p>
          <a:p>
            <a:r>
              <a:t>3. Risks to Using ChatGPT</a:t>
            </a:r>
          </a:p>
          <a:p>
            <a:r>
              <a:t>4. Benefits of Using ChatGPT</a:t>
            </a:r>
          </a:p>
          <a:p>
            <a:r>
              <a:t>5. How to Mitigate Risk When Using ChatGPT</a:t>
            </a:r>
          </a:p>
          <a:p>
            <a:r>
              <a:t>6. ChatGPT Security Measures</a:t>
            </a:r>
          </a:p>
          <a:p>
            <a:r>
              <a:t>7. Case Studies of ChatGPT in Action</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ChatGPT</a:t>
            </a:r>
          </a:p>
        </p:txBody>
      </p:sp>
      <p:sp>
        <p:nvSpPr>
          <p:cNvPr id="3" name="Content Placeholder 2"/>
          <p:cNvSpPr>
            <a:spLocks noGrp="1"/>
          </p:cNvSpPr>
          <p:nvPr>
            <p:ph idx="1"/>
          </p:nvPr>
        </p:nvSpPr>
        <p:spPr/>
        <p:txBody>
          <a:bodyPr/>
          <a:lstStyle/>
          <a:p/>
          <a:p>
            <a:r>
              <a:t>ChatGPT is an AI-powered chatbot that can engage users in natural-sounding conversations. As a language model, it has the ability to generate human-like text based on the input it receives. The ChatGPT model has been trained on a vast corpus of text data, which enables it to understand a diverse range of topics.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ChatGPT Works</a:t>
            </a:r>
          </a:p>
        </p:txBody>
      </p:sp>
      <p:sp>
        <p:nvSpPr>
          <p:cNvPr id="3" name="Content Placeholder 2"/>
          <p:cNvSpPr>
            <a:spLocks noGrp="1"/>
          </p:cNvSpPr>
          <p:nvPr>
            <p:ph idx="1"/>
          </p:nvPr>
        </p:nvSpPr>
        <p:spPr/>
        <p:txBody>
          <a:bodyPr/>
          <a:lstStyle/>
          <a:p/>
          <a:p>
            <a:r>
              <a:t>ChatGPT uses various natural language processing techniques to analyze user input and generate responses. It breaks down the user's text into words and phrases, then maps it to a semantic representation of the input. It then generates a response based on the context of the input and the model's knowledge base.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Risks to Using ChatGPT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One of the biggest risks of using ChatGPT is that it may inadvertently generate inappropriate or harmful content. This can occur due to several factors, including bias in the training data, exposure to toxic or offensive content, and the potential for misinformation or disinformation.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Using ChatGPT</a:t>
            </a:r>
          </a:p>
        </p:txBody>
      </p:sp>
      <p:sp>
        <p:nvSpPr>
          <p:cNvPr id="3" name="Content Placeholder 2"/>
          <p:cNvSpPr>
            <a:spLocks noGrp="1"/>
          </p:cNvSpPr>
          <p:nvPr>
            <p:ph idx="1"/>
          </p:nvPr>
        </p:nvSpPr>
        <p:spPr/>
        <p:txBody>
          <a:bodyPr/>
          <a:lstStyle/>
          <a:p/>
          <a:p>
            <a:r>
              <a:t>ChatGPT offers several benefits, including the ability to engage with users at scale, reduce response times, and improve customer service. It can also be used to provide personalized recommendations, generate creative writing prompts, and conduct research.</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Mitigate Risk When Using ChatGPT</a:t>
            </a:r>
          </a:p>
        </p:txBody>
      </p:sp>
      <p:sp>
        <p:nvSpPr>
          <p:cNvPr id="3" name="Content Placeholder 2"/>
          <p:cNvSpPr>
            <a:spLocks noGrp="1"/>
          </p:cNvSpPr>
          <p:nvPr>
            <p:ph idx="1"/>
          </p:nvPr>
        </p:nvSpPr>
        <p:spPr/>
        <p:txBody>
          <a:bodyPr/>
          <a:lstStyle/>
          <a:p/>
          <a:p>
            <a:r>
              <a:t>To mitigate the risks associated with using ChatGPT, it is important to carefully evaluate the source of the training data, monitor the chatbot's interactions with users, and establish clear guidelines for ethical and responsible use. Furthermore, ongoing training and refinement can help to ensure that the model is up-to-date and accurate.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