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Nazi Party Monthly Presentation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Our Vision for the School</a:t>
            </a:r>
          </a:p>
          <a:p>
            <a:r>
              <a:t>3. Current Issues in the School</a:t>
            </a:r>
          </a:p>
          <a:p>
            <a:r>
              <a:t>4. Our Solution to These Issues</a:t>
            </a:r>
          </a:p>
          <a:p>
            <a:r>
              <a:t>5. Steps We Will Take</a:t>
            </a:r>
          </a:p>
          <a:p>
            <a:r>
              <a:t>6. Our Call to Action</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Welcome to the first monthly presentation of the Nazi Party, an internal school political party that aims to take over the school and implement our vision for a better institution.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Vision for the School</a:t>
            </a:r>
          </a:p>
        </p:txBody>
      </p:sp>
      <p:sp>
        <p:nvSpPr>
          <p:cNvPr id="3" name="Content Placeholder 2"/>
          <p:cNvSpPr>
            <a:spLocks noGrp="1"/>
          </p:cNvSpPr>
          <p:nvPr>
            <p:ph idx="1"/>
          </p:nvPr>
        </p:nvSpPr>
        <p:spPr/>
        <p:txBody>
          <a:bodyPr/>
          <a:lstStyle/>
          <a:p>
            <a:r>
              <a:t>The Nazi Party envisions a school where discipline, order, and obedience are the norm, where students are taught to be proud of their nation and heritage, and where only the strongest and most deserving thrive.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Issues in the School</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current state of the school is worrying. We have witnessed an increase in disrespectful behavior, poor academic performance, and lack of pride and discipline. This should not be allowed to continue.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Solution to These Issues</a:t>
            </a:r>
          </a:p>
        </p:txBody>
      </p:sp>
      <p:sp>
        <p:nvSpPr>
          <p:cNvPr id="3" name="Content Placeholder 2"/>
          <p:cNvSpPr>
            <a:spLocks noGrp="1"/>
          </p:cNvSpPr>
          <p:nvPr>
            <p:ph idx="1"/>
          </p:nvPr>
        </p:nvSpPr>
        <p:spPr/>
        <p:txBody>
          <a:bodyPr/>
          <a:lstStyle/>
          <a:p>
            <a:r>
              <a:t>The solution to these issues is to implement a strict and rigorous regime that puts the needs and the glory of the Nation above all else. We will achieve this through a combination of discipline, order, education, and propaganda.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Steps We Will Take</a:t>
            </a:r>
          </a:p>
        </p:txBody>
      </p:sp>
      <p:sp>
        <p:nvSpPr>
          <p:cNvPr id="3" name="Content Placeholder 2"/>
          <p:cNvSpPr>
            <a:spLocks noGrp="1"/>
          </p:cNvSpPr>
          <p:nvPr>
            <p:ph idx="1"/>
          </p:nvPr>
        </p:nvSpPr>
        <p:spPr/>
        <p:txBody>
          <a:bodyPr/>
          <a:lstStyle/>
          <a:p>
            <a:r>
              <a:t>Our first step will be to establish a strong and efficient party structure to ensure that our members are united and committed. We will then create propaganda campaigns to promote our cause and to recruit new members. Finally, we will launch a series of actions to seize control of key positions in the school administration.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Call to Action</a:t>
            </a:r>
          </a:p>
        </p:txBody>
      </p:sp>
      <p:sp>
        <p:nvSpPr>
          <p:cNvPr id="3" name="Content Placeholder 2"/>
          <p:cNvSpPr>
            <a:spLocks noGrp="1"/>
          </p:cNvSpPr>
          <p:nvPr>
            <p:ph idx="1"/>
          </p:nvPr>
        </p:nvSpPr>
        <p:spPr/>
        <p:txBody>
          <a:bodyPr/>
          <a:lstStyle/>
          <a:p>
            <a:r>
              <a:t>We are calling on all students who share our vision for a better school to join us in our struggle. We are also calling on the school management and the wider community to support us in our mission to create a better school.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We believe that the Nazi Party has a sacred duty to transform the school into a true bastion of excellence and national pride. Join us in our mission and become part of the movement that will change the school forever.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