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Year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</a:t>
            </a:r>
          </a:p>
          <a:p>
            <a:r>
              <a:t>2. Related Work</a:t>
            </a:r>
          </a:p>
          <a:p>
            <a:r>
              <a:t>3. Design and Implementation</a:t>
            </a:r>
          </a:p>
          <a:p>
            <a:r>
              <a:t>4. Case Study</a:t>
            </a:r>
          </a:p>
          <a:p>
            <a:r>
              <a:t>5.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Brief introduction to the project</a:t>
            </a:r>
          </a:p>
          <a:p>
            <a:r>
              <a:t>- Motivation behind the project</a:t>
            </a:r>
          </a:p>
          <a:p>
            <a:r>
              <a:t>- Objectives of the project</a:t>
            </a:r>
          </a:p>
          <a:p>
            <a:r>
              <a:t>- 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Existing solutions to the problem</a:t>
            </a:r>
          </a:p>
          <a:p>
            <a:r>
              <a:t>- Literature review</a:t>
            </a:r>
          </a:p>
          <a:p>
            <a:r>
              <a:t>- Comparison of different approaches</a:t>
            </a:r>
          </a:p>
          <a:p>
            <a:r>
              <a:t>- Gaps in the existing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System architecture</a:t>
            </a:r>
          </a:p>
          <a:p>
            <a:r>
              <a:t>- Design specifications</a:t>
            </a:r>
          </a:p>
          <a:p>
            <a:r>
              <a:t>- Technologies used</a:t>
            </a:r>
          </a:p>
          <a:p>
            <a:r>
              <a:t>- Implementation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 specific case study that showcases how the solution was implemented</a:t>
            </a:r>
          </a:p>
          <a:p>
            <a:r>
              <a:t>- Evaluation metrics used</a:t>
            </a:r>
          </a:p>
          <a:p>
            <a:r>
              <a:t>- Results of the evaluation</a:t>
            </a:r>
          </a:p>
          <a:p>
            <a:r>
              <a:t>- Limitations of the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Recap of the problem and the solution</a:t>
            </a:r>
          </a:p>
          <a:p>
            <a:r>
              <a:t>- Benefits of the solution</a:t>
            </a:r>
          </a:p>
          <a:p>
            <a:r>
              <a:t>- Conclusions drawn</a:t>
            </a:r>
          </a:p>
          <a:p>
            <a:r>
              <a:t>- Potential 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