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Gerarchi Aziendali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Introduzione</a:t>
            </a:r>
          </a:p>
          <a:p>
            <a:r>
              <a:t>2. Tipi di Gerarchie Aziendali</a:t>
            </a:r>
          </a:p>
          <a:p>
            <a:r>
              <a:t>3. Vantaggi e Svantaggi delle Gerarchie Aziendali</a:t>
            </a:r>
          </a:p>
          <a:p>
            <a:r>
              <a:t>4. Struttura delle Gerarchie Aziendali</a:t>
            </a:r>
          </a:p>
          <a:p>
            <a:r>
              <a:t>5. Ruoli e Responsabilità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gerarchia aziendale è la struttura organizzativa di un'azienda. È importante conoscere la gerarchia dell'organizzazione per comprendere le responsabilità e le relazioni tra le persone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Tipi di Gerarchie Aziendali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Le gerarchie possono essere funzionali con divisione per aree (marketing, finanza, produzione), linueari e miste. Ognuna ha pro e contro che verranno discusse nel prossimo slide.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Vantaggi e Svantaggi delle Gerarchie Aziendali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vantaggi di una gerarchia aziendale includono la chiarezza delle responsabilità, una maggiore efficienza e flessibilità nella programmazione del lavoro. Tuttavia, possono portare all'eccessiva delocalizzazione delle decisioni, lo scarso coinvolgimento dei dipendenti e bassa innovazione.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Struttura delle Gerarchie Aziendali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Le aziende hanno solitamente una gerarchia verticale, con la cima dell'azienda rappresentata dal CEO/proprietario. Altre posizioni di solito includono amministrazione, marketing, vendite, produzione, e risorse umane.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