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GreenCycle Digest: An Eco-Friendly Solution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GreenCycle Digest</a:t>
            </a:r>
          </a:p>
          <a:p>
            <a:r>
              <a:t>2. How it Works</a:t>
            </a:r>
          </a:p>
          <a:p>
            <a:r>
              <a:t>3. Benefits</a:t>
            </a:r>
          </a:p>
          <a:p>
            <a:r>
              <a:t>4. Production and Distribution</a:t>
            </a:r>
          </a:p>
          <a:p>
            <a:r>
              <a:t>5. Market Potential</a:t>
            </a:r>
          </a:p>
          <a:p>
            <a:r>
              <a:t>6.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GreenCycle Digest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GreenCycle Digest is the latest solution in eco-friendly waste management. The AI device converts organic waste into compost liquid fertilizer and renewable biogas, using renewable energy sources.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GreenCycle Digest uses a combination of mechanical and biological processes to convert organic waste into useful materials. The device uses renewable energy sources to power the processes, making it a sustainable solution.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benefits of GreenCycle Digest include reduced waste sent to landfills, reduced greenhouse gas emissions, production of biogas for energy, and production of compost liquid fertilizer for agriculture. This makes it an attractive solution for both individuals and businesses.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Production and Distribution</a:t>
            </a:r>
          </a:p>
        </p:txBody>
      </p:sp>
      <p:sp>
        <p:nvSpPr>
          <p:cNvPr id="3" name="Content Placeholder 2"/>
          <p:cNvSpPr>
            <a:spLocks noGrp="1"/>
          </p:cNvSpPr>
          <p:nvPr>
            <p:ph idx="1"/>
          </p:nvPr>
        </p:nvSpPr>
        <p:spPr/>
        <p:txBody>
          <a:bodyPr/>
          <a:lstStyle/>
          <a:p>
            <a:r>
              <a:t>GreenCycle Digest is produced through a sustainable manufacturing process and distributed to individuals and businesses who want to reduce their environmental impact. The device is easy to use and can be installed in a range of settings.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Potential</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GreenCycle Digest has a wide-ranging market potential, including in households, schools, and businesses. The device can provide an opportunity for more sustainable waste management practices that benefit both the environment and individual users.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GreenCycle Digest is an innovative and sustainable solution for reducing waste and greenhouse gas emissions. By using renewable energy sources to produce useful materials, it can help individuals and businesses reduce their environmental impact and move closer to a greener future.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