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GreenCycle Digest</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Call to Action</a:t>
            </a:r>
          </a:p>
        </p:txBody>
      </p:sp>
      <p:sp>
        <p:nvSpPr>
          <p:cNvPr id="3" name="Content Placeholder 2"/>
          <p:cNvSpPr>
            <a:spLocks noGrp="1"/>
          </p:cNvSpPr>
          <p:nvPr>
            <p:ph idx="1"/>
          </p:nvPr>
        </p:nvSpPr>
        <p:spPr/>
        <p:txBody>
          <a:bodyPr/>
          <a:lstStyle/>
          <a:p>
            <a:r>
              <a:t>GreenCycle Digest is an innovative waste disposal solution that uses AI algorithms, renewable energy sources, and optimal composting conditions to convert organic waste into compost, liquid fertilizer, and renewable biogas. It provides cost savings, reduces waste, and produces usable products.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GreenCycle Digest</a:t>
            </a:r>
          </a:p>
          <a:p>
            <a:r>
              <a:t>2. How it works</a:t>
            </a:r>
          </a:p>
          <a:p>
            <a:r>
              <a:t>3. Benefits of using GreenCycle Digest</a:t>
            </a:r>
          </a:p>
          <a:p>
            <a:r>
              <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GreenCycle Digest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GreenCycle Digest is an eco-friendly AI device that converts organic waste into compost, liquid fertilizer, and renewable biogas using renewable energy sources.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it Works</a:t>
            </a:r>
          </a:p>
        </p:txBody>
      </p:sp>
      <p:sp>
        <p:nvSpPr>
          <p:cNvPr id="3" name="Content Placeholder 2"/>
          <p:cNvSpPr>
            <a:spLocks noGrp="1"/>
          </p:cNvSpPr>
          <p:nvPr>
            <p:ph idx="1"/>
          </p:nvPr>
        </p:nvSpPr>
        <p:spPr/>
        <p:txBody>
          <a:bodyPr/>
          <a:lstStyle/>
          <a:p>
            <a:r>
              <a:t>The device uses AI algorithms to create optimal composting conditions and uses renewable energy sources to power the process. Organic waste is broken down into compost, liquid fertilizer, and renewable biogas.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using GreenCycle Digest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Using GreenCycle Digest reduces waste disposal costs, creates usable products, and reduces carbon emissions. The compost produced can be used for gardening, agriculture, and other applications. The biogas produced can be used for energy generation.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GreenCycle Digest in Action</a:t>
            </a:r>
          </a:p>
        </p:txBody>
      </p:sp>
      <p:sp>
        <p:nvSpPr>
          <p:cNvPr id="3" name="Content Placeholder 2"/>
          <p:cNvSpPr>
            <a:spLocks noGrp="1"/>
          </p:cNvSpPr>
          <p:nvPr>
            <p:ph idx="1"/>
          </p:nvPr>
        </p:nvSpPr>
        <p:spPr/>
        <p:txBody>
          <a:bodyPr/>
          <a:lstStyle/>
          <a:p>
            <a:r>
              <a:t>Here are examples of successful installations of the GreenCycle Digest device in various locations, including schools, businesses, and communities.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with Traditional Methods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Compared to traditional waste disposal methods, GreenCycle Digest is more cost-effective, eco-friendly, and produces usable products.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GreenCycle Digest</a:t>
            </a:r>
          </a:p>
        </p:txBody>
      </p:sp>
      <p:sp>
        <p:nvSpPr>
          <p:cNvPr id="3" name="Content Placeholder 2"/>
          <p:cNvSpPr>
            <a:spLocks noGrp="1"/>
          </p:cNvSpPr>
          <p:nvPr>
            <p:ph idx="1"/>
          </p:nvPr>
        </p:nvSpPr>
        <p:spPr/>
        <p:txBody>
          <a:bodyPr/>
          <a:lstStyle/>
          <a:p>
            <a:r>
              <a:t>GreenCycle Digest can be used in a variety of settings, including homes, schools, restaurants, and more.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Call to Action</a:t>
            </a:r>
          </a:p>
        </p:txBody>
      </p:sp>
      <p:sp>
        <p:nvSpPr>
          <p:cNvPr id="3" name="Content Placeholder 2"/>
          <p:cNvSpPr>
            <a:spLocks noGrp="1"/>
          </p:cNvSpPr>
          <p:nvPr>
            <p:ph idx="1"/>
          </p:nvPr>
        </p:nvSpPr>
        <p:spPr/>
        <p:txBody>
          <a:bodyPr/>
          <a:lstStyle/>
          <a:p>
            <a:r>
              <a:t>It's time to start thinking about how our waste impacts the environment. GreenCycle Digest provides an opportunity to make a positive impact while reducing costs and producing usable products.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