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Greetings: How to Say Hello in Different Languages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Introduction</a:t>
            </a:r>
          </a:p>
          <a:p>
            <a:r>
              <a:t>2. Why Greetings Matter</a:t>
            </a:r>
          </a:p>
          <a:p>
            <a:r>
              <a:t>3. Examples of Greetings in Different Languages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Are Greetings?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Greetings are a way to acknowledge someone's presence and show respect. They can enhance social connections and improve relationships.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Greetings in English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Common English greetings include "Hello," "Hi," and "Hey," which are suitable for formal and informal situations.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Greetings in Other Languages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Here are a few examples of how to say "Hello" in other languages:</a:t>
            </a:r>
          </a:p>
          <a:p>
            <a:r>
              <a:t>- Spanish: ¡Hola!</a:t>
            </a:r>
          </a:p>
          <a:p>
            <a:r>
              <a:t>- French: Bonjour!</a:t>
            </a:r>
          </a:p>
          <a:p>
            <a:r>
              <a:t>- German: Guten Tag!</a:t>
            </a:r>
          </a:p>
          <a:p>
            <a:r>
              <a:t>- Mandarin: 你好! (nǐ hǎo)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Cultural Differences in Greetings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Greetings can vary widely across cultures. In Japan, for example, it is customary to bow as a sign of respect when greeting someone.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Non-Verbal Greetings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Greetings can also be non-verbal, such as a nod of the head or a wave of the hand. These can be useful in situations where a verbal greeting might not be appropriate.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When Not to Greet Someone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It's important to understand when a greeting might not be appropriate, such as in a quiet library or during an interview.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Greetings are an important social custom that can help bring people together. By understanding the customs in different cultures, you can show respect and build stronger connections.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sch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Garamond</vt:lpstr>
      <vt:lpstr>Organisch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2023-03-07T12:04:32Z</dcterms:created>
  <dcterms:modified xsi:type="dcterms:W3CDTF">2023-03-07T12:04:45Z</dcterms:modified>
</cp:coreProperties>
</file>