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Hitler and World War II</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Introduction to Hitler</a:t>
            </a:r>
          </a:p>
          <a:p>
            <a:r>
              <a:t>2. The Rise of the Nazi Party</a:t>
            </a:r>
          </a:p>
          <a:p>
            <a:r>
              <a:t>3. World War II</a:t>
            </a:r>
          </a:p>
          <a:p>
            <a:r>
              <a:t>4. The Final Solution</a:t>
            </a:r>
          </a:p>
          <a:p>
            <a:r>
              <a:t>5. The Legacy of Hitler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Hitler</a:t>
            </a:r>
          </a:p>
        </p:txBody>
      </p:sp>
      <p:sp>
        <p:nvSpPr>
          <p:cNvPr id="3" name="Content Placeholder 2"/>
          <p:cNvSpPr>
            <a:spLocks noGrp="1"/>
          </p:cNvSpPr>
          <p:nvPr>
            <p:ph idx="1"/>
          </p:nvPr>
        </p:nvSpPr>
        <p:spPr/>
        <p:txBody>
          <a:bodyPr/>
          <a:lstStyle/>
          <a:p>
            <a:r>
              <a:t>Adolf Hitler was a German politician and leader of the Nazi Party. He came to power as Chancellor of Germany in 1933 and later Führer in 1934.</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Rise of the Nazi Party</a:t>
            </a:r>
          </a:p>
        </p:txBody>
      </p:sp>
      <p:sp>
        <p:nvSpPr>
          <p:cNvPr id="3" name="Content Placeholder 2"/>
          <p:cNvSpPr>
            <a:spLocks noGrp="1"/>
          </p:cNvSpPr>
          <p:nvPr>
            <p:ph idx="1"/>
          </p:nvPr>
        </p:nvSpPr>
        <p:spPr/>
        <p:txBody>
          <a:bodyPr/>
          <a:lstStyle/>
          <a:p>
            <a:r>
              <a:t>The Nazi Party rose to power under the leadership of Hitler, gaining support through propaganda, anti-Semitic messages, and promises to restore German pride.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World War II</a:t>
            </a:r>
          </a:p>
        </p:txBody>
      </p:sp>
      <p:sp>
        <p:nvSpPr>
          <p:cNvPr id="3" name="Content Placeholder 2"/>
          <p:cNvSpPr>
            <a:spLocks noGrp="1"/>
          </p:cNvSpPr>
          <p:nvPr>
            <p:ph idx="1"/>
          </p:nvPr>
        </p:nvSpPr>
        <p:spPr/>
        <p:txBody>
          <a:bodyPr/>
          <a:lstStyle/>
          <a:p>
            <a:r>
              <a:t>World War II began in 1939 when Germany invaded Poland. It was the deadliest conflict in human history, resulting in the deaths of millions of people.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Final Solution</a:t>
            </a:r>
          </a:p>
        </p:txBody>
      </p:sp>
      <p:sp>
        <p:nvSpPr>
          <p:cNvPr id="3" name="Content Placeholder 2"/>
          <p:cNvSpPr>
            <a:spLocks noGrp="1"/>
          </p:cNvSpPr>
          <p:nvPr>
            <p:ph idx="1"/>
          </p:nvPr>
        </p:nvSpPr>
        <p:spPr/>
        <p:txBody>
          <a:bodyPr/>
          <a:lstStyle/>
          <a:p>
            <a:r>
              <a:t>The Final Solution was Hitler's plan to exterminate the Jewish population of Europe. It resulted in the deaths of six million Jews and became one of the most infamous atrocities of the 20th century.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Legacy of Hitler</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 legacy of Hitler and the Nazi Party is one of hatred, genocide, and war. The world continues to grapple with the consequences of their actions, and the memory of their atrocities serves as a reminder of the dangers of authoritarianism and hate.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Opposing Views and Criticism</a:t>
            </a:r>
          </a:p>
        </p:txBody>
      </p:sp>
      <p:sp>
        <p:nvSpPr>
          <p:cNvPr id="3" name="Content Placeholder 2"/>
          <p:cNvSpPr>
            <a:spLocks noGrp="1"/>
          </p:cNvSpPr>
          <p:nvPr>
            <p:ph idx="1"/>
          </p:nvPr>
        </p:nvSpPr>
        <p:spPr/>
        <p:txBody>
          <a:bodyPr/>
          <a:lstStyle/>
          <a:p>
            <a:r>
              <a:t>Despite the atrocities of Hitler, voices existed that opposed him and his regime. Some scholars suggest that he was mentally deranged and pursued an unfounded agenda.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legacy of Hitler and the Nazi Party will continue to be felt for generations to come. It is important to remember the lessons of history and work towards a more peaceful and tolerant world.</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