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How to Utilize AI to Gain Soft Power in School Politics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What is Soft Power?</a:t>
            </a:r>
          </a:p>
          <a:p>
            <a:r>
              <a:t>2. Importance of Soft Power in School Politics</a:t>
            </a:r>
          </a:p>
          <a:p>
            <a:r>
              <a:t>3. Utilizing AI for Gaining Soft Power in School Politics</a:t>
            </a:r>
          </a:p>
          <a:p>
            <a:r>
              <a:t>4. Methods for Implementing AI in School Politics</a:t>
            </a:r>
          </a:p>
          <a:p>
            <a:r>
              <a:t>5. Ethical Considerations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Soft Power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Soft Power is a concept that refers to the ability to influence and shape the preferences of others without the use of force. In school politics, soft power can be used to gain popularity, build alliances, and achieve personal goals.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of Soft Power in School Politics</a:t>
            </a:r>
          </a:p>
        </p:txBody>
      </p:sp>
      <p:sp>
        <p:nvSpPr>
          <p:cNvPr id="3" name="Content Placeholder 2"/>
          <p:cNvSpPr>
            <a:spLocks noGrp="1"/>
          </p:cNvSpPr>
          <p:nvPr>
            <p:ph idx="1"/>
          </p:nvPr>
        </p:nvSpPr>
        <p:spPr/>
        <p:txBody>
          <a:bodyPr/>
          <a:lstStyle/>
          <a:p>
            <a:r>
              <a:t>In school politics, being popular and well-liked is crucial to achieving success. Soft power can help you gain support, influence decisions, and achieve your goals through persuasion rather than force.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Utilizing AI for Gaining Soft Power in School Politics</a:t>
            </a:r>
          </a:p>
        </p:txBody>
      </p:sp>
      <p:sp>
        <p:nvSpPr>
          <p:cNvPr id="3" name="Content Placeholder 2"/>
          <p:cNvSpPr>
            <a:spLocks noGrp="1"/>
          </p:cNvSpPr>
          <p:nvPr>
            <p:ph idx="1"/>
          </p:nvPr>
        </p:nvSpPr>
        <p:spPr/>
        <p:txBody>
          <a:bodyPr/>
          <a:lstStyle/>
          <a:p>
            <a:r>
              <a:t>AI can be used to gather data on student preferences and behaviors, analyze trends and patterns, and make strategic recommendations. This can help you create a personalized approach to gaining soft power that is tailored to the needs of your school environment.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for Implementing AI in School Politics</a:t>
            </a:r>
          </a:p>
        </p:txBody>
      </p:sp>
      <p:sp>
        <p:nvSpPr>
          <p:cNvPr id="3" name="Content Placeholder 2"/>
          <p:cNvSpPr>
            <a:spLocks noGrp="1"/>
          </p:cNvSpPr>
          <p:nvPr>
            <p:ph idx="1"/>
          </p:nvPr>
        </p:nvSpPr>
        <p:spPr/>
        <p:txBody>
          <a:bodyPr/>
          <a:lstStyle/>
          <a:p>
            <a:r>
              <a:t>AI can be implemented in school politics in a number of ways, such as using sentiment analysis to gauge popular opinion, using chatbots to answer questions and gather feedback, and using predictive analytics to identify future trends and patterns.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Ethical Considerations</a:t>
            </a:r>
          </a:p>
        </p:txBody>
      </p:sp>
      <p:sp>
        <p:nvSpPr>
          <p:cNvPr id="3" name="Content Placeholder 2"/>
          <p:cNvSpPr>
            <a:spLocks noGrp="1"/>
          </p:cNvSpPr>
          <p:nvPr>
            <p:ph idx="1"/>
          </p:nvPr>
        </p:nvSpPr>
        <p:spPr/>
        <p:txBody>
          <a:bodyPr/>
          <a:lstStyle/>
          <a:p>
            <a:r>
              <a:t>It is important to consider the potential ethical implications of using AI in school politics. Questions to consider include: How will data be collected and used? Will the results be shared with others? What is the potential impact on privacy and security?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Implementing Your AI Strategy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Steps to implementing your AI strategy include: Identifying your goals, researching AI solutions, selecting the most appropriate AI solution for your needs, and implementing and analyzing the results.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