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BlackRock: How They Became an $11 Trillion Giant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BlackRock</a:t>
            </a:r>
          </a:p>
          <a:p>
            <a:r>
              <a:t>2. The Financial Crisis of 2008</a:t>
            </a:r>
          </a:p>
          <a:p>
            <a:r>
              <a:t>3. BlackRock's Response to the Crisis</a:t>
            </a:r>
          </a:p>
          <a:p>
            <a:r>
              <a:t>4. Growth and Expansion</a:t>
            </a:r>
          </a:p>
          <a:p>
            <a:r>
              <a:t>5. Sustainability and Responsibility</a:t>
            </a:r>
          </a:p>
          <a:p>
            <a:r>
              <a:t>6. Innovations in Technology and Data Analysis</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BlackRock</a:t>
            </a:r>
          </a:p>
        </p:txBody>
      </p:sp>
      <p:sp>
        <p:nvSpPr>
          <p:cNvPr id="3" name="Content Placeholder 2"/>
          <p:cNvSpPr>
            <a:spLocks noGrp="1"/>
          </p:cNvSpPr>
          <p:nvPr>
            <p:ph idx="1"/>
          </p:nvPr>
        </p:nvSpPr>
        <p:spPr/>
        <p:txBody>
          <a:bodyPr/>
          <a:lstStyle/>
          <a:p>
            <a:r>
              <a:t>BlackRock is a global investment management firm headquartered in New York City. Founded in 1988, it currently manages over $11 trillion in assets for its clients. In this presentation, we will explore how BlackRock became the giant that it is today.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Financial Crisis of 2008</a:t>
            </a:r>
          </a:p>
        </p:txBody>
      </p:sp>
      <p:sp>
        <p:nvSpPr>
          <p:cNvPr id="3" name="Content Placeholder 2"/>
          <p:cNvSpPr>
            <a:spLocks noGrp="1"/>
          </p:cNvSpPr>
          <p:nvPr>
            <p:ph idx="1"/>
          </p:nvPr>
        </p:nvSpPr>
        <p:spPr/>
        <p:txBody>
          <a:bodyPr/>
          <a:lstStyle/>
          <a:p>
            <a:r>
              <a:t>The financial crisis of 2008 was a significant event that had a profound impact on the financial industry as a whole. Many firms struggled to survive, but BlackRock emerged as a leader due to its focus on risk management and diversified investments.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BlackRock's Response to the Crisis</a:t>
            </a:r>
          </a:p>
        </p:txBody>
      </p:sp>
      <p:sp>
        <p:nvSpPr>
          <p:cNvPr id="3" name="Content Placeholder 2"/>
          <p:cNvSpPr>
            <a:spLocks noGrp="1"/>
          </p:cNvSpPr>
          <p:nvPr>
            <p:ph idx="1"/>
          </p:nvPr>
        </p:nvSpPr>
        <p:spPr/>
        <p:txBody>
          <a:bodyPr/>
          <a:lstStyle/>
          <a:p>
            <a:r>
              <a:t>During the crisis, BlackRock played a crucial role in mitigating the risks for its clients' investments. The firm created innovative methods to protect client assets, while also identifying and acting on investment opportunities that arose from the crisis.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Growth and Expansion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Since the financial crisis, BlackRock has continued to grow and expand. The firm has acquired other companies and expanded its offerings to include alternative investments, ETFs, and financial technology services.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Sustainability and Responsibility</a:t>
            </a:r>
          </a:p>
        </p:txBody>
      </p:sp>
      <p:sp>
        <p:nvSpPr>
          <p:cNvPr id="3" name="Content Placeholder 2"/>
          <p:cNvSpPr>
            <a:spLocks noGrp="1"/>
          </p:cNvSpPr>
          <p:nvPr>
            <p:ph idx="1"/>
          </p:nvPr>
        </p:nvSpPr>
        <p:spPr/>
        <p:txBody>
          <a:bodyPr/>
          <a:lstStyle/>
          <a:p>
            <a:r>
              <a:t>BlackRock is committed to sustainable investing and promoting responsible corporate behavior. The firm has made significant strides in advocating for environmental, social, and governance issues and incorporating those principles into its investment decisions.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Innovations in Technology and Data Analysis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BlackRock has also embraced technology and data analysis to improve its investment performance and create better outcomes for its clients. The firm has developed advanced analytical tools and is investing heavily in AI and machine learning technology.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