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INFLUENCING THE FLOW OF INFORMATION IN SCHOOL</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Introduction</a:t>
            </a:r>
          </a:p>
          <a:p>
            <a:r>
              <a:t>2. The Importance of Information Flow</a:t>
            </a:r>
          </a:p>
          <a:p>
            <a:r>
              <a:t>3. Ways Students Can Influence Information Flow</a:t>
            </a:r>
          </a:p>
          <a:p>
            <a:r>
              <a:t>4. Challenges and Solutions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This presentation explores how students can influence and control the flow of virtual and physical information in their school.</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IMPORTANCE OF INFORMATION FLOW</a:t>
            </a:r>
          </a:p>
        </p:txBody>
      </p:sp>
      <p:sp>
        <p:nvSpPr>
          <p:cNvPr id="3" name="Content Placeholder 2"/>
          <p:cNvSpPr>
            <a:spLocks noGrp="1"/>
          </p:cNvSpPr>
          <p:nvPr>
            <p:ph idx="1"/>
          </p:nvPr>
        </p:nvSpPr>
        <p:spPr/>
        <p:txBody>
          <a:bodyPr/>
          <a:lstStyle/>
          <a:p>
            <a:r>
              <a:t>Information flow is critical in schools as it improves communication among stakeholders, promotes transparency and leads to better learning outcomes.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WAYS STUDENTS CAN INFLUENCE INFORMATION FLOW</a:t>
            </a:r>
          </a:p>
        </p:txBody>
      </p:sp>
      <p:sp>
        <p:nvSpPr>
          <p:cNvPr id="3" name="Content Placeholder 2"/>
          <p:cNvSpPr>
            <a:spLocks noGrp="1"/>
          </p:cNvSpPr>
          <p:nvPr>
            <p:ph idx="1"/>
          </p:nvPr>
        </p:nvSpPr>
        <p:spPr/>
        <p:txBody>
          <a:bodyPr/>
          <a:lstStyle/>
          <a:p>
            <a:r>
              <a:t>Students can influence information flow by creating and sharing content, collaborating with school administrators, using social media channels and participating in school activities.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AND SOLUTIONS</a:t>
            </a:r>
          </a:p>
        </p:txBody>
      </p:sp>
      <p:sp>
        <p:nvSpPr>
          <p:cNvPr id="3" name="Content Placeholder 2"/>
          <p:cNvSpPr>
            <a:spLocks noGrp="1"/>
          </p:cNvSpPr>
          <p:nvPr>
            <p:ph idx="1"/>
          </p:nvPr>
        </p:nvSpPr>
        <p:spPr/>
        <p:txBody>
          <a:bodyPr/>
          <a:lstStyle/>
          <a:p>
            <a:r>
              <a:t>Common challenges to information flow include information overload, bias and misinformation. Solutions include media literacy, use of reliable sources, and advocacy for transparent and open communication.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In conclusion, students have the power to influence and control the flow of information in their school through various channels. By fostering transparent and open communication, they can promote learning outcomes and contribute to a positive school culture.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ADDITIONAL RESOURCES</a:t>
            </a:r>
          </a:p>
        </p:txBody>
      </p:sp>
      <p:sp>
        <p:nvSpPr>
          <p:cNvPr id="3" name="Content Placeholder 2"/>
          <p:cNvSpPr>
            <a:spLocks noGrp="1"/>
          </p:cNvSpPr>
          <p:nvPr>
            <p:ph idx="1"/>
          </p:nvPr>
        </p:nvSpPr>
        <p:spPr/>
        <p:txBody>
          <a:bodyPr/>
          <a:lstStyle/>
          <a:p>
            <a:r>
              <a:t>Here are some additional resources to explore the topic further:</a:t>
            </a:r>
          </a:p>
          <a:p>
            <a:r>
              <a:t>- Article: "Empowering students to take control of information flow": [link]</a:t>
            </a:r>
          </a:p>
          <a:p>
            <a:r>
              <a:t>- Book: "The Power of Transparency in Schools": [link]</a:t>
            </a:r>
          </a:p>
          <a:p>
            <a:r>
              <a:t>- Online Course: "Media Literacy for Students": [link]</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