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Using Mass Protesting and Sit-Ins as a Tool Against the School</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Benefits of Mass Protesting</a:t>
            </a:r>
          </a:p>
          <a:p>
            <a:r>
              <a:t>3. Benefits of Sit-Ins</a:t>
            </a:r>
          </a:p>
          <a:p>
            <a:r>
              <a:t>4. How Students Can Use Mass Protesting and Sit-Ins as a Tool Against the School</a:t>
            </a:r>
          </a:p>
          <a:p>
            <a:r>
              <a:t>5. How Mass Protesting and Sit-Ins Pose a Threat to the Student Oligarchy</a:t>
            </a:r>
          </a:p>
          <a:p>
            <a:r>
              <a:t>6. Repercussions of Engaging in Mass Protesting and Sit-Ins</a:t>
            </a:r>
          </a:p>
          <a:p>
            <a:r>
              <a:t>7. Prevention and Management of Sit-Ins</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Mass protesting and sit-ins are powerful tools that students can use to bring attention to their concerns and create change. These techniques have been used throughout history to promote social and political change.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Mass Protesting</a:t>
            </a:r>
          </a:p>
        </p:txBody>
      </p:sp>
      <p:sp>
        <p:nvSpPr>
          <p:cNvPr id="3" name="Content Placeholder 2"/>
          <p:cNvSpPr>
            <a:spLocks noGrp="1"/>
          </p:cNvSpPr>
          <p:nvPr>
            <p:ph idx="1"/>
          </p:nvPr>
        </p:nvSpPr>
        <p:spPr/>
        <p:txBody>
          <a:bodyPr/>
          <a:lstStyle/>
          <a:p>
            <a:r>
              <a:t>Mass protesting is an effective way for students to raise awareness and generate support for their cause. It can also put pressure on the school administration to take action and make changes.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Sit-Ins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Sit-ins are a non-violent form of protest that can disrupt regular operations of the school, and therefore, attract media attention. Sit-ins can create uncomfortable situations for the school administration and can ultimately help push for change.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Students Can Use Mass Protesting and Sit-Ins as a Tool Against the School</a:t>
            </a:r>
          </a:p>
        </p:txBody>
      </p:sp>
      <p:sp>
        <p:nvSpPr>
          <p:cNvPr id="3" name="Content Placeholder 2"/>
          <p:cNvSpPr>
            <a:spLocks noGrp="1"/>
          </p:cNvSpPr>
          <p:nvPr>
            <p:ph idx="1"/>
          </p:nvPr>
        </p:nvSpPr>
        <p:spPr/>
        <p:txBody>
          <a:bodyPr/>
          <a:lstStyle/>
          <a:p>
            <a:r>
              <a:t>Students can use mass protesting and sit-ins to make their voices heard and demand change from the school administration. They can develop a plan of action, gather support, and get permission to stage a protest or sit-in.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Mass Protesting and Sit-Ins Pose a Threat to the Student Oligarchy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student oligarchy may resist change and view mass protesting and sit-ins as a threat to their power. They may use force or other tactics to prevent students from protesting or staging a sit-in.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Repercussions of Engaging in Mass Protesting and Sit-Ins</a:t>
            </a:r>
          </a:p>
        </p:txBody>
      </p:sp>
      <p:sp>
        <p:nvSpPr>
          <p:cNvPr id="3" name="Content Placeholder 2"/>
          <p:cNvSpPr>
            <a:spLocks noGrp="1"/>
          </p:cNvSpPr>
          <p:nvPr>
            <p:ph idx="1"/>
          </p:nvPr>
        </p:nvSpPr>
        <p:spPr/>
        <p:txBody>
          <a:bodyPr/>
          <a:lstStyle/>
          <a:p>
            <a:r>
              <a:t>Engaging in mass protesting and sit-ins can have repercussions such as suspension or expulsion from school. Students must weigh the risks before deciding to engage in these activities.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