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INTERPRETERS (AN OVERVIEW)</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What are interpreters?</a:t>
            </a:r>
          </a:p>
          <a:p>
            <a:r>
              <a:t>2. Types of interpreters</a:t>
            </a:r>
          </a:p>
          <a:p>
            <a:r>
              <a:t>3. Advantages of interpreters</a:t>
            </a:r>
          </a:p>
          <a:p>
            <a:r>
              <a:t>4. Disadvantages of interpreters</a:t>
            </a:r>
          </a:p>
          <a:p>
            <a:r>
              <a:t>5. Interpreters vs Compilers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are interpreters?</a:t>
            </a:r>
          </a:p>
        </p:txBody>
      </p:sp>
      <p:sp>
        <p:nvSpPr>
          <p:cNvPr id="3" name="Content Placeholder 2"/>
          <p:cNvSpPr>
            <a:spLocks noGrp="1"/>
          </p:cNvSpPr>
          <p:nvPr>
            <p:ph idx="1"/>
          </p:nvPr>
        </p:nvSpPr>
        <p:spPr/>
        <p:txBody>
          <a:bodyPr/>
          <a:lstStyle/>
          <a:p>
            <a:r>
              <a:t>Interpreters are a type of language translation software that executes code directly, line by line, instead of producing a separate executable program.</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interpreters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There are two main types of interpreters: command-line and graphical user interface (GUI). Command-line interpreters allow users to interact with the software via the terminal, while GUI interpreters have a more user-friendly interface.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Advantages of interpreters</a:t>
            </a:r>
          </a:p>
        </p:txBody>
      </p:sp>
      <p:sp>
        <p:nvSpPr>
          <p:cNvPr id="3" name="Content Placeholder 2"/>
          <p:cNvSpPr>
            <a:spLocks noGrp="1"/>
          </p:cNvSpPr>
          <p:nvPr>
            <p:ph idx="1"/>
          </p:nvPr>
        </p:nvSpPr>
        <p:spPr/>
        <p:txBody>
          <a:bodyPr/>
          <a:lstStyle/>
          <a:p>
            <a:r>
              <a:t>The main advantages of interpreters are their speed of development and execution, as they allow developers to test code quickly without having to wait for the compilation process. They are also easier to debug and modify.</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Disadvantages of interpreters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Interpreters generally run slower than compiled code, and they cannot optimize code in the same way compilers can. Additionally, they are less secure because they expose the source code.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Interpreters vs Compilers</a:t>
            </a:r>
          </a:p>
        </p:txBody>
      </p:sp>
      <p:sp>
        <p:nvSpPr>
          <p:cNvPr id="3" name="Content Placeholder 2"/>
          <p:cNvSpPr>
            <a:spLocks noGrp="1"/>
          </p:cNvSpPr>
          <p:nvPr>
            <p:ph idx="1"/>
          </p:nvPr>
        </p:nvSpPr>
        <p:spPr/>
        <p:txBody>
          <a:bodyPr/>
          <a:lstStyle/>
          <a:p>
            <a:r>
              <a:t>Interpreters and compilers are two types of software that perform language translation. Compilers produce a separate executable program, while interpreters execute code directly. Compiling takes longer but the resulting program runs more quickly, while interpreting is faster to run and easier to debug.</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Interpreters in action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Demonstration of an interpreter running code in real-time to help visualize the process of interpreting code.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Interpreters are an essential component of modern software development, providing a way to test code quickly and with fewer errors. While they have some limitations, they remain an important tool for developers and are widely used in many programming languages.</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