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Leerlingenraad op school Groevenbeek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Inhoudsopgave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Wat is de leerlingenraad?</a:t>
            </a:r>
          </a:p>
          <a:p>
            <a:r>
              <a:t>2. Wie zit er in de leerlingenraad?</a:t>
            </a:r>
          </a:p>
          <a:p>
            <a:r>
              <a:t>3. Wat doet de leerlingenraad?</a:t>
            </a:r>
          </a:p>
          <a:p>
            <a:r>
              <a:t>4. Waarom is de leerlingenraad belangrijk?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 is de leerlingenraad?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 leerlingenraad is een groep leerlingen die de belangen van de leerlingen van de school vertegenwoordigt.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Wie zit er in de leerlingenraad?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 leerlingenraad bestaat uit gekozen vertegenwoordigers uit elke klas op de school.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 doet de leerlingenraad?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 leerlingenraad bespreekt problemen en suggesties van de leerlingen en organiseert activiteiten voor de school.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Waarom is de leerlingenraad belangrijk?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 leerlingenraad geeft leerlingen inspraak en invloed op beslissingen die belangrijk zijn voor de leerlingen en de school.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Activiteit: Verkiezingscampagne voor leerlingenraad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Hoe kan jij jezelf promoten bij de verkiezingen voor de leerlingenraad? We geven je een aantal tips!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Activiteit: Brainstormsessie voor schoolverbeteringen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Denk mee over hoe we de school kunnen verbeteren en kom met goede ideeën!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Samenvatting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 leerlingenraad is belangrijk voor de inspraak van leerlingen op school en organiseert activiteiten. Elke leerling heeft de mogelijkheid om zich verkiesbaar te stellen en mee te denken over de school.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