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de-DE"/>
              <a:t>Mastertitelformat bearbeiten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‹Nr.›</a:t>
            </a:fld>
            <a:endParaRPr lang="en-US" dirty="0"/>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de-DE"/>
              <a:t>Mastertitelformat bearbeiten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de-DE"/>
              <a:t>Mastertitelformat bearbeiten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de-DE"/>
              <a:t>Mastertitelformat bearbeiten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de-DE"/>
              <a:t>Mastertitelformat bearbeiten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nskarte für Zitat">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de-DE"/>
              <a:t>Mastertitelformat bearbeiten</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Wahr oder Falsch">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de-DE"/>
              <a:t>Mastertitelformat bearbeiten</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de-DE"/>
              <a:t>Mastertitelformat bearbeiten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de-DE"/>
              <a:t>Mastertitelformat bearbeiten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de-DE"/>
              <a:t>Mastertitelformat bearbeiten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3.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3/7/2023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‹Nr.›</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Introduction to Pokemon</a:t>
            </a:r>
          </a:p>
        </p:txBody>
      </p:sp>
      <p:sp>
        <p:nvSpPr>
          <p:cNvPr id="3" name="Subtitle 2"/>
          <p:cNvSpPr>
            <a:spLocks noGrp="1"/>
          </p:cNvSpPr>
          <p:nvPr>
            <p:ph type="subTitle" idx="1"/>
          </p:nvPr>
        </p:nvSpPr>
        <p:spPr/>
        <p:txBody>
          <a:bodyPr/>
          <a:lstStyle/>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p:txBody>
          <a:bodyPr/>
          <a:lstStyle/>
          <a:p>
            <a:r>
              <a:t>1. What is Pokemon?</a:t>
            </a:r>
          </a:p>
          <a:p>
            <a:r>
              <a:t>2. Types of Pokemon</a:t>
            </a:r>
          </a:p>
          <a:p>
            <a:r>
              <a:t>3. Evolution</a:t>
            </a:r>
          </a:p>
          <a:p>
            <a:r>
              <a:t>4. Pokemon Battles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What is Pokemon?</a:t>
            </a:r>
          </a:p>
        </p:txBody>
      </p:sp>
      <p:sp>
        <p:nvSpPr>
          <p:cNvPr id="3" name="Content Placeholder 2"/>
          <p:cNvSpPr>
            <a:spLocks noGrp="1"/>
          </p:cNvSpPr>
          <p:nvPr>
            <p:ph idx="1"/>
          </p:nvPr>
        </p:nvSpPr>
        <p:spPr/>
        <p:txBody>
          <a:bodyPr/>
          <a:lstStyle/>
          <a:p>
            <a:r>
              <a:t>Pokemon is a popular video game and franchise that began in Japan in 1996. It features creatures called Pokemon that humans can train and capture to battle against other trainers.</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Types of Pokemon</a:t>
            </a:r>
          </a:p>
        </p:txBody>
      </p:sp>
      <p:sp>
        <p:nvSpPr>
          <p:cNvPr id="3" name="Content Placeholder 2"/>
          <p:cNvSpPr>
            <a:spLocks noGrp="1"/>
          </p:cNvSpPr>
          <p:nvPr>
            <p:ph idx="1"/>
          </p:nvPr>
        </p:nvSpPr>
        <p:spPr/>
        <p:txBody>
          <a:bodyPr/>
          <a:lstStyle/>
          <a:p>
            <a:r>
              <a:t>There are 18 different types of Pokemon, each with their own strengths and weaknesses. These types include fire, water, grass, electric, flying, and many more.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Evolution</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Pokemon can evolve into more powerful forms as they gain experience and levels. Some Pokemon require special items or conditions to evolve.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Pokemon Battles</a:t>
            </a:r>
          </a:p>
        </p:txBody>
      </p:sp>
      <p:sp>
        <p:nvSpPr>
          <p:cNvPr id="3" name="Content Placeholder 2"/>
          <p:cNvSpPr>
            <a:spLocks noGrp="1"/>
          </p:cNvSpPr>
          <p:nvPr>
            <p:ph idx="1"/>
          </p:nvPr>
        </p:nvSpPr>
        <p:spPr/>
        <p:txBody>
          <a:bodyPr/>
          <a:lstStyle/>
          <a:p>
            <a:r>
              <a:t>Pokemon battles are a central part of the Pokemon experience. Trainers use their Pokemon to battle each other in turn-based combat, with the goal of knocking out all of the opposing Pokemon.</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Types in Battle</a:t>
            </a:r>
          </a:p>
        </p:txBody>
      </p:sp>
      <p:sp>
        <p:nvSpPr>
          <p:cNvPr id="3" name="Content Placeholder 2"/>
          <p:cNvSpPr>
            <a:spLocks noGrp="1"/>
          </p:cNvSpPr>
          <p:nvPr>
            <p:ph idx="1"/>
          </p:nvPr>
        </p:nvSpPr>
        <p:spPr/>
        <p:txBody>
          <a:bodyPr/>
          <a:lstStyle/>
          <a:p>
            <a:r>
              <a:t>The type of Pokemon can influence their performance in battles. For example, fire-type Pokemon are strong against grass-type Pokemon but weak against water-type Pokemon.</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Items and Abilities</a:t>
            </a:r>
          </a:p>
        </p:txBody>
      </p:sp>
      <p:sp>
        <p:nvSpPr>
          <p:cNvPr id="3" name="Content Placeholder 2"/>
          <p:cNvSpPr>
            <a:spLocks noGrp="1"/>
          </p:cNvSpPr>
          <p:nvPr>
            <p:ph idx="1"/>
          </p:nvPr>
        </p:nvSpPr>
        <p:spPr/>
        <p:txBody>
          <a:bodyPr/>
          <a:lstStyle/>
          <a:p>
            <a:r>
              <a:t>Pokemon can also use items and special abilities in battles to gain an edge, such as healing items and moves that increase or decrease stats.</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Summary</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Pokemon is an exciting and engaging video game franchise that has captivated fans for over two decades. From capturing and training Pokemon to battling against other trainers, there is always something new to discover in the world of Pokemon.</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Organisch">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docProps/app.xml><?xml version="1.0" encoding="utf-8"?>
<Properties xmlns="http://schemas.openxmlformats.org/officeDocument/2006/extended-properties" xmlns:vt="http://schemas.openxmlformats.org/officeDocument/2006/docPropsVTypes">
  <Template>Organic</Template>
  <TotalTime>0</TotalTime>
  <Words>0</Words>
  <Application>Microsoft Office PowerPoint</Application>
  <PresentationFormat>Breitbild</PresentationFormat>
  <Paragraphs>0</Paragraphs>
  <Slides>0</Slides>
  <Notes>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0</vt:i4>
      </vt:variant>
    </vt:vector>
  </HeadingPairs>
  <TitlesOfParts>
    <vt:vector size="3" baseType="lpstr">
      <vt:lpstr>Arial</vt:lpstr>
      <vt:lpstr>Garamond</vt:lpstr>
      <vt:lpstr>Organisch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Käch, Timon</dc:creator>
  <cp:lastModifiedBy>Käch, Timon</cp:lastModifiedBy>
  <cp:revision>1</cp:revision>
  <dcterms:created xsi:type="dcterms:W3CDTF">2023-03-07T12:04:32Z</dcterms:created>
  <dcterms:modified xsi:type="dcterms:W3CDTF">2023-03-07T12:04:45Z</dcterms:modified>
</cp:coreProperties>
</file>