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topics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There are several advanced topics to explore in Python, including Regular Expressions, Multi-threading, Networking and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In this Python course, we covered the basics of Python, including data types, control flow, functions, and object-oriented programming. We also touched on file I/O, modules, packages, and advanced topics like regular expressions and networking.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Python</a:t>
            </a:r>
          </a:p>
          <a:p>
            <a:r>
              <a:t>2. Basic Data Types and Operations</a:t>
            </a:r>
          </a:p>
          <a:p>
            <a:r>
              <a:t>3. Control Flow Statements</a:t>
            </a:r>
          </a:p>
          <a:p>
            <a:r>
              <a:t>4. Functions</a:t>
            </a:r>
          </a:p>
          <a:p>
            <a:r>
              <a:t>5. Working with Files</a:t>
            </a:r>
          </a:p>
          <a:p>
            <a:r>
              <a:t>6. Object-Oriented Programming in Python</a:t>
            </a:r>
          </a:p>
          <a:p>
            <a:r>
              <a:t>7. Modules and Packages</a:t>
            </a:r>
          </a:p>
          <a:p>
            <a:r>
              <a:t>8. Advanced Topics in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Python is a high-level, interpreted programming language used in web development, data science, 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Data Types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has several built-in data types like strings, integers, floats, and more. These data types can be manipulated using various operations like arithmetic operations, comparisons, and logical operations.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provides several control flow statements like if, else, and loops, which can be used to control the execution of the program based on various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Functions in Python allow code to be reused and organized. Python functions can accept arguments, return values, and be recursive.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Files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Python provides a rich set of tools for working with files. Data can be read from and written to files using the file I/O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Python supports object-oriented programming (OOP). Classes and objects can be created to represent real-world concepts and to organize related code.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and Packages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Python modules are files containing Python code, while packages are collections of modules. Python modules and packages help to organize code and make it reusable.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