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Python Programming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Python Programming</a:t>
            </a:r>
          </a:p>
          <a:p>
            <a:r>
              <a:t>2. Python's Features</a:t>
            </a:r>
          </a:p>
          <a:p>
            <a:r>
              <a:t>3. Why Learn Python?</a:t>
            </a:r>
          </a:p>
          <a:p>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Python Programming?</a:t>
            </a:r>
          </a:p>
        </p:txBody>
      </p:sp>
      <p:sp>
        <p:nvSpPr>
          <p:cNvPr id="3" name="Content Placeholder 2"/>
          <p:cNvSpPr>
            <a:spLocks noGrp="1"/>
          </p:cNvSpPr>
          <p:nvPr>
            <p:ph idx="1"/>
          </p:nvPr>
        </p:nvSpPr>
        <p:spPr/>
        <p:txBody>
          <a:bodyPr/>
          <a:lstStyle/>
          <a:p>
            <a:r>
              <a:t>Python is a high-level, general-purpose programming language that is easy to learn and understand. It is used in various fields such as web development, data science, machine learning, and more.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Python's Features</a:t>
            </a:r>
          </a:p>
        </p:txBody>
      </p:sp>
      <p:sp>
        <p:nvSpPr>
          <p:cNvPr id="3" name="Content Placeholder 2"/>
          <p:cNvSpPr>
            <a:spLocks noGrp="1"/>
          </p:cNvSpPr>
          <p:nvPr>
            <p:ph idx="1"/>
          </p:nvPr>
        </p:nvSpPr>
        <p:spPr/>
        <p:txBody>
          <a:bodyPr/>
          <a:lstStyle/>
          <a:p>
            <a:r>
              <a:t>The features of Python include easy-to-read syntax, dynamic typing, automatic memory management, large standard library, and support for multiple programming paradigms.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Learn Python?</a:t>
            </a:r>
          </a:p>
        </p:txBody>
      </p:sp>
      <p:sp>
        <p:nvSpPr>
          <p:cNvPr id="3" name="Content Placeholder 2"/>
          <p:cNvSpPr>
            <a:spLocks noGrp="1"/>
          </p:cNvSpPr>
          <p:nvPr>
            <p:ph idx="1"/>
          </p:nvPr>
        </p:nvSpPr>
        <p:spPr/>
        <p:txBody>
          <a:bodyPr/>
          <a:lstStyle/>
          <a:p>
            <a:r>
              <a:t>Python is widely used in industry and has a growing demand for developers. It is an excellent language for beginners due to its simple syntax and powerful libraries. Python's use is becoming more and more diverse, from web development to scientific computing and beyond.</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Basics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Basic syntax, variables, data types, loops, functions, and conditionals are some of the essential concepts for Python programming that any beginner should learn.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Libraries</a:t>
            </a:r>
          </a:p>
        </p:txBody>
      </p:sp>
      <p:sp>
        <p:nvSpPr>
          <p:cNvPr id="3" name="Content Placeholder 2"/>
          <p:cNvSpPr>
            <a:spLocks noGrp="1"/>
          </p:cNvSpPr>
          <p:nvPr>
            <p:ph idx="1"/>
          </p:nvPr>
        </p:nvSpPr>
        <p:spPr/>
        <p:txBody>
          <a:bodyPr/>
          <a:lstStyle/>
          <a:p>
            <a:r>
              <a:t>Python has an extensive standard library that provides modules for various purposes such as handling of regular expressions, file handling, and networking.</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 World Applications</a:t>
            </a:r>
          </a:p>
        </p:txBody>
      </p:sp>
      <p:sp>
        <p:nvSpPr>
          <p:cNvPr id="3" name="Content Placeholder 2"/>
          <p:cNvSpPr>
            <a:spLocks noGrp="1"/>
          </p:cNvSpPr>
          <p:nvPr>
            <p:ph idx="1"/>
          </p:nvPr>
        </p:nvSpPr>
        <p:spPr/>
        <p:txBody>
          <a:bodyPr/>
          <a:lstStyle/>
          <a:p>
            <a:r>
              <a:t>Python is used in various real-life applications such as data analysis and visualization, web development, Artificial intelligence and machine learning, gaming, and more.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Python programming is an essential skill for developers and has a growing demand in various fields. It is easy to learn and has a simple syntax that makes it perfect for beginners.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