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Reasons to Study Web Development and Computer Science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Increasing Demand for Web Developers</a:t>
            </a:r>
          </a:p>
          <a:p>
            <a:r>
              <a:t>3. Technological Advancements in Computer Science</a:t>
            </a:r>
          </a:p>
          <a:p>
            <a:r>
              <a:t>4. Career Opportunities in Web Development and Computer Science</a:t>
            </a:r>
          </a:p>
          <a:p>
            <a:r>
              <a:t>5. Higher Earning Potential</a:t>
            </a:r>
          </a:p>
          <a:p>
            <a:r>
              <a:t>6. Importance in Modern Society</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Computer Science and Web Development are rapidly growing fields that offer numerous opportunities to individuals in terms of personal and professional growth.</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Increasing Demand for Web Developers</a:t>
            </a:r>
          </a:p>
        </p:txBody>
      </p:sp>
      <p:sp>
        <p:nvSpPr>
          <p:cNvPr id="3" name="Content Placeholder 2"/>
          <p:cNvSpPr>
            <a:spLocks noGrp="1"/>
          </p:cNvSpPr>
          <p:nvPr>
            <p:ph idx="1"/>
          </p:nvPr>
        </p:nvSpPr>
        <p:spPr/>
        <p:txBody>
          <a:bodyPr/>
          <a:lstStyle/>
          <a:p>
            <a:r>
              <a:t>Given the ever-increasing importance of web-based technologies in today's society, the demand for skilled web developers continues to rise. Web development skills are currently in very high demand.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Technological Advancements in Computer Science</a:t>
            </a:r>
          </a:p>
        </p:txBody>
      </p:sp>
      <p:sp>
        <p:nvSpPr>
          <p:cNvPr id="3" name="Content Placeholder 2"/>
          <p:cNvSpPr>
            <a:spLocks noGrp="1"/>
          </p:cNvSpPr>
          <p:nvPr>
            <p:ph idx="1"/>
          </p:nvPr>
        </p:nvSpPr>
        <p:spPr/>
        <p:txBody>
          <a:bodyPr/>
          <a:lstStyle/>
          <a:p>
            <a:r>
              <a:t>Computer Science is evolving at an unprecedented pace, with new technologies being developed and existing technologies being improved on a regular basis. Studying Computer Science would give you the opportunity to stay updated on the latest technological advancements.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Career Opportunities in Web Development and Computer Science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Studying Web Development and Computer Science can lead to various career opportunities, such as web developer, software engineer, data analyst, network administrator, and more.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Higher Earning Potential</a:t>
            </a:r>
          </a:p>
        </p:txBody>
      </p:sp>
      <p:sp>
        <p:nvSpPr>
          <p:cNvPr id="3" name="Content Placeholder 2"/>
          <p:cNvSpPr>
            <a:spLocks noGrp="1"/>
          </p:cNvSpPr>
          <p:nvPr>
            <p:ph idx="1"/>
          </p:nvPr>
        </p:nvSpPr>
        <p:spPr/>
        <p:txBody>
          <a:bodyPr/>
          <a:lstStyle/>
          <a:p>
            <a:r>
              <a:t>Careers in Web Development and Computer Science often offer higher than average salaries compared to other fields. This is due to the high demand for skilled professionals and the rapid growth of the industry.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in Modern Society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With the ever-increasing importance of technology in modern day society, the study of this field is essential. Studying Web Development and Computer Science ensures that you are equipped with the tools necessary to play a significant role in shaping the future of technology.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