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Shakespeare's "As You Like It"</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"As You Like It" is a timeless classic that continues to captivate audiences with its humor, wit, and exploration of universal themes.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 to "As You Like It"</a:t>
            </a:r>
          </a:p>
          <a:p>
            <a:r>
              <a:t>2. Plot and characters</a:t>
            </a:r>
          </a:p>
          <a:p>
            <a:r>
              <a:t>3. Major themes</a:t>
            </a:r>
          </a:p>
          <a:p>
            <a:r>
              <a:t>4. Symbolism</a:t>
            </a:r>
          </a:p>
          <a:p>
            <a:r>
              <a:t>5. Literary significance</a:t>
            </a:r>
          </a:p>
          <a:p>
            <a:r>
              <a:t>6. Shakespeare's writing style</a:t>
            </a:r>
          </a:p>
          <a:p>
            <a:r>
              <a:t>7. Popular adaptations and productions</a:t>
            </a:r>
          </a:p>
          <a:p>
            <a:r>
              <a:t>8.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"As You Like It" is one of Shakespeare's most famous comedies. It is believed to have been written in 1599 or 1600.</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Plot and Characters</a:t>
            </a:r>
          </a:p>
        </p:txBody>
      </p:sp>
      <p:sp>
        <p:nvSpPr>
          <p:cNvPr id="3" name="Content Placeholder 2"/>
          <p:cNvSpPr>
            <a:spLocks noGrp="1"/>
          </p:cNvSpPr>
          <p:nvPr>
            <p:ph idx="1"/>
          </p:nvPr>
        </p:nvSpPr>
        <p:spPr/>
        <p:txBody>
          <a:bodyPr/>
          <a:lstStyle/>
          <a:p>
            <a:r>
              <a:t>The play follows the story of Rosalind, who is banished from her uncle's court and flees to the Forest of Arden with her cousin Celia. There, she disguises herself as a man and falls in love with Orlando, who loves her back.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Major Themes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Some of the major themes in the play include love, friendship, gender roles, and identity. The themes are explored through various plot devices like mistaken identities and witty wordplay.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Symbolism</a:t>
            </a:r>
          </a:p>
        </p:txBody>
      </p:sp>
      <p:sp>
        <p:nvSpPr>
          <p:cNvPr id="3" name="Content Placeholder 2"/>
          <p:cNvSpPr>
            <a:spLocks noGrp="1"/>
          </p:cNvSpPr>
          <p:nvPr>
            <p:ph idx="1"/>
          </p:nvPr>
        </p:nvSpPr>
        <p:spPr/>
        <p:txBody>
          <a:bodyPr/>
          <a:lstStyle/>
          <a:p>
            <a:r>
              <a:t>The play is full of symbolism, such as the forest representing a place of freedom and transformation, and the idea of clothing symbolizing social status and identity.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Literary Significance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"As You Like It" is considered to be one of Shakespeare's greatest works, and it has had a significant impact on literature and culture.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Shakespeare's Writing Style</a:t>
            </a:r>
          </a:p>
        </p:txBody>
      </p:sp>
      <p:sp>
        <p:nvSpPr>
          <p:cNvPr id="3" name="Content Placeholder 2"/>
          <p:cNvSpPr>
            <a:spLocks noGrp="1"/>
          </p:cNvSpPr>
          <p:nvPr>
            <p:ph idx="1"/>
          </p:nvPr>
        </p:nvSpPr>
        <p:spPr/>
        <p:txBody>
          <a:bodyPr/>
          <a:lstStyle/>
          <a:p>
            <a:r>
              <a:t>The play is written in Shakespeare's signature style, which includes iambic pentameter, intricate wordplay, and extensive use of metaphors and puns.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Popular Adaptations and Productions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"As You Like It" has been adapted and produced countless times, both in the theatre and in film. Some notable adaptations include Kenneth Branagh's film version and the stage production by the Royal Shakespeare Company.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