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Technology Presentation on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Linux</a:t>
            </a:r>
          </a:p>
          <a:p>
            <a:r>
              <a:t>2. Advantages of Linux</a:t>
            </a:r>
          </a:p>
          <a:p>
            <a:r>
              <a:t>3. Linux Distributions</a:t>
            </a:r>
          </a:p>
          <a:p>
            <a:r>
              <a:t>4. Linux Applications</a:t>
            </a:r>
          </a:p>
          <a:p>
            <a:r>
              <a:t>5. Linux in the Industry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-Linux is an open-source operating system</a:t>
            </a:r>
          </a:p>
          <a:p>
            <a:r>
              <a:t>-First released in 1991 by Linus Torvalds</a:t>
            </a:r>
          </a:p>
          <a:p>
            <a:r>
              <a:t>-Linux is free and customizable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-Security: fewer viruses and malware</a:t>
            </a:r>
          </a:p>
          <a:p>
            <a:r>
              <a:t>-Reliability: uptime is high and crashes rarely occur</a:t>
            </a:r>
          </a:p>
          <a:p>
            <a:r>
              <a:t>-Customization: You can configure the system</a:t>
            </a:r>
          </a:p>
          <a:p>
            <a:r>
              <a:t>-Open Source: You can modify and distribute Linux legally</a:t>
            </a:r>
          </a:p>
          <a:p>
            <a:r>
              <a:t>-Compatibility: Runs on many architectures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-Ubuntu, Debian, Fedora, Red Hat, etc.</a:t>
            </a:r>
          </a:p>
          <a:p>
            <a:r>
              <a:t>-Different distributions have different focuses and features</a:t>
            </a:r>
          </a:p>
          <a:p>
            <a:r>
              <a:t>-Ubuntu is a popular and user-friendly distribution</a:t>
            </a:r>
          </a:p>
          <a:p>
            <a:r>
              <a:t>-Debian is stable and backed by a large community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-Open Office and Libre Office for productivity</a:t>
            </a:r>
          </a:p>
          <a:p>
            <a:r>
              <a:t>-VLC media player</a:t>
            </a:r>
          </a:p>
          <a:p>
            <a:r>
              <a:t>-GIMP for image manipulation</a:t>
            </a:r>
          </a:p>
          <a:p>
            <a:r>
              <a:t>-Firefox and Chrome for browsing</a:t>
            </a:r>
          </a:p>
          <a:p>
            <a:r>
              <a:t>-Git for version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in the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-Google, Amazon, and Facebook run Linux in their servers</a:t>
            </a:r>
          </a:p>
          <a:p>
            <a:r>
              <a:t>-Android phones use a modified Linux kernel</a:t>
            </a:r>
          </a:p>
          <a:p>
            <a:r>
              <a:t>-Linux is popular among programmers and developers</a:t>
            </a:r>
          </a:p>
          <a:p>
            <a:r>
              <a:t>-Linux is used in scientific research and big data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Command Line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-Linux has a powerful command-line interface</a:t>
            </a:r>
          </a:p>
          <a:p>
            <a:r>
              <a:t>-Bash is the default shell in many distributions</a:t>
            </a:r>
          </a:p>
          <a:p>
            <a:r>
              <a:t>-Commands can be combined and scripts written</a:t>
            </a:r>
          </a:p>
          <a:p>
            <a:r>
              <a:t>-Text editors like Vim and Nano are installed on most distributions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