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First Investor Presentation of Shanghai Pact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Shanghai Pact</a:t>
            </a:r>
          </a:p>
          <a:p>
            <a:r>
              <a:t>2. The Importance of AI</a:t>
            </a:r>
          </a:p>
          <a:p>
            <a:r>
              <a:t>3. Advancements in Social Media</a:t>
            </a:r>
          </a:p>
          <a:p>
            <a:r>
              <a:t>4. Marketing Strategy</a:t>
            </a:r>
          </a:p>
          <a:p>
            <a:r>
              <a:t>5. Financial Plan</a:t>
            </a:r>
          </a:p>
          <a:p>
            <a:r>
              <a:t>6. Call to Action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Shanghai Pact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Shanghai Pact is an internal school political party aimed at bringing progressive change to campus.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Importance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has the potential to revolutionize politics and campaigning, making it more accessible and effective.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Advancements in Social Media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We plan to use social media to amplify our message and reach out to more students, using targeted advertising and influencer marketing.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strategy involves leveraging our connections with other student organizations, hosting campus-wide events, and utilizing creative guerrilla marketing tactics.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plan involves obtaining funding from sponsors and alumni, along with fundraising events and merchandise sales.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Help us bring change to our campus and join the Shanghai Pact movement!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for your support!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appreciate your interest in Shanghai Pact and encourage you to get involved with our cause.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