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Shanghai Pact Monthly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the Shanghai Pact</a:t>
            </a:r>
          </a:p>
          <a:p>
            <a:r>
              <a:t>2. Importance of AI in Education</a:t>
            </a:r>
          </a:p>
          <a:p>
            <a:r>
              <a:t>3. Advancement of Social Media in Education</a:t>
            </a:r>
          </a:p>
          <a:p>
            <a:r>
              <a:t>4. Upcoming Election Information</a:t>
            </a:r>
          </a:p>
          <a:p>
            <a:r>
              <a:t>5. Call to 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Shanghai 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Shanghai Pact is a student-led political party within the school focused on promoting education reforms and ensuring students have the best possible learning experience.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AI can revolutionize traditional teaching techniques by ensuring personalized learning, optimizing assessments, and making data-driven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Advancement of Social Media in Education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The Shanghai Pact has made significant advancements in social media to better communicate with students, publicize our goals, and raise awareness about ways to improve education.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Upcoming Election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Shanghai Pact will be hosting elections soon. Students can join the party and run for positions to be a part of this incredible reform process.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Join Shanghai Pact to be part of the school political party, create a positive impact through education reform, and reap the benefits of this experience to ensure a better future.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concludes the Shanghai Pact Monthly Presentation. We hope you have gained valuable insights into the importance of AI in education, advancements in social media, and the upcoming elections.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