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Shanghai Pact's First Monthly Presentation</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 to Shanghai Pact</a:t>
            </a:r>
          </a:p>
          <a:p>
            <a:r>
              <a:t>2. Shanghai Pact's Goals</a:t>
            </a:r>
          </a:p>
          <a:p>
            <a:r>
              <a:t>3. AI's Importance in Achieving Our Goals</a:t>
            </a:r>
          </a:p>
          <a:p>
            <a:r>
              <a:t>4. Meet the Members of Shanghai Pact</a:t>
            </a:r>
          </a:p>
          <a:p>
            <a:r>
              <a:t>5. Activities Planned for the Month</a:t>
            </a:r>
          </a:p>
          <a:p>
            <a:r>
              <a:t>6. Future Plans</a:t>
            </a:r>
          </a:p>
          <a:p>
            <a:r>
              <a:t>7. Challenges Faced by Shanghai Pact</a:t>
            </a:r>
          </a:p>
          <a:p>
            <a:r>
              <a:t>8.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Shanghai Pact</a:t>
            </a:r>
          </a:p>
        </p:txBody>
      </p:sp>
      <p:sp>
        <p:nvSpPr>
          <p:cNvPr id="3" name="Content Placeholder 2"/>
          <p:cNvSpPr>
            <a:spLocks noGrp="1"/>
          </p:cNvSpPr>
          <p:nvPr>
            <p:ph idx="1"/>
          </p:nvPr>
        </p:nvSpPr>
        <p:spPr/>
        <p:txBody>
          <a:bodyPr/>
          <a:lstStyle/>
          <a:p/>
          <a:p>
            <a:r>
              <a:t>Shanghai Pact is an internal school political party that aims to make the school a better place for all students. We are a group of dedicated individuals who are passionate about creating change and making a positive impact in our community.</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Shanghai Pact's Goals</a:t>
            </a:r>
          </a:p>
        </p:txBody>
      </p:sp>
      <p:sp>
        <p:nvSpPr>
          <p:cNvPr id="3" name="Content Placeholder 2"/>
          <p:cNvSpPr>
            <a:spLocks noGrp="1"/>
          </p:cNvSpPr>
          <p:nvPr>
            <p:ph idx="1"/>
          </p:nvPr>
        </p:nvSpPr>
        <p:spPr/>
        <p:txBody>
          <a:bodyPr/>
          <a:lstStyle/>
          <a:p/>
          <a:p>
            <a:r>
              <a:t>One of our main goals as Shanghai Pact is to increase student participation in school activities and events. We also aim to improve communication between teachers and students, as well as create a welcoming and inclusive environment for everyone.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AI's Importance in Achieving Our Goals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AI can play a crucial role in helping us achieve our goals. With the help of technology, we can streamline communication and improve our understanding of student needs. AI also presents opportunities for personalized learning and greater student engagement.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Meet the Members of Shanghai Pact</a:t>
            </a:r>
          </a:p>
        </p:txBody>
      </p:sp>
      <p:sp>
        <p:nvSpPr>
          <p:cNvPr id="3" name="Content Placeholder 2"/>
          <p:cNvSpPr>
            <a:spLocks noGrp="1"/>
          </p:cNvSpPr>
          <p:nvPr>
            <p:ph idx="1"/>
          </p:nvPr>
        </p:nvSpPr>
        <p:spPr/>
        <p:txBody>
          <a:bodyPr/>
          <a:lstStyle/>
          <a:p/>
          <a:p>
            <a:r>
              <a:t>Introduce the members of the party, highlighting their strengths and contributions.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Activities Planned for the Month</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Provide an overview of the activities planned by Shanghai Pact for the month, including events, initiatives, and campaigns.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Plans</a:t>
            </a:r>
          </a:p>
        </p:txBody>
      </p:sp>
      <p:sp>
        <p:nvSpPr>
          <p:cNvPr id="3" name="Content Placeholder 2"/>
          <p:cNvSpPr>
            <a:spLocks noGrp="1"/>
          </p:cNvSpPr>
          <p:nvPr>
            <p:ph idx="1"/>
          </p:nvPr>
        </p:nvSpPr>
        <p:spPr/>
        <p:txBody>
          <a:bodyPr/>
          <a:lstStyle/>
          <a:p/>
          <a:p>
            <a:r>
              <a:t>Discuss the future goals and plans of Shanghai Pact and the impact we hope to have on the school community.</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Faced by Shanghai Pact</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Highlight the challenges faced by Shanghai Pact in our efforts to make a difference, and how we plan to overcome them.</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