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POWER OF AI</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AI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AI is a powerful technology with numerous applications and benefits, but it also comes with inherent risks and challenges. As AI continues to evolve, it will be critical to weigh these factors carefully in order to maximize the benefits and minimize the negative impact.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What is AI?</a:t>
            </a:r>
          </a:p>
          <a:p>
            <a:r>
              <a:t>2. Various applications of AI</a:t>
            </a:r>
          </a:p>
          <a:p>
            <a:r>
              <a:t>3. Advantages of AI</a:t>
            </a:r>
          </a:p>
          <a:p>
            <a:r>
              <a:t>4. Risks and challenges associated with AI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AI refers to machines that can perform tasks that would typically require human intelligence. It includes machine learning, natural language processing, and robotics.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VARIOUS APPLICATIONS OF AI</a:t>
            </a:r>
          </a:p>
        </p:txBody>
      </p:sp>
      <p:sp>
        <p:nvSpPr>
          <p:cNvPr id="3" name="Content Placeholder 2"/>
          <p:cNvSpPr>
            <a:spLocks noGrp="1"/>
          </p:cNvSpPr>
          <p:nvPr>
            <p:ph idx="1"/>
          </p:nvPr>
        </p:nvSpPr>
        <p:spPr/>
        <p:txBody>
          <a:bodyPr/>
          <a:lstStyle/>
          <a:p/>
          <a:p>
            <a:r>
              <a:t>AI is being used in a variety of applications, including autonomous vehicles, speech recognition systems, medical diagnosis, and fraud detection.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OF AI</a:t>
            </a:r>
          </a:p>
        </p:txBody>
      </p:sp>
      <p:sp>
        <p:nvSpPr>
          <p:cNvPr id="3" name="Content Placeholder 2"/>
          <p:cNvSpPr>
            <a:spLocks noGrp="1"/>
          </p:cNvSpPr>
          <p:nvPr>
            <p:ph idx="1"/>
          </p:nvPr>
        </p:nvSpPr>
        <p:spPr/>
        <p:txBody>
          <a:bodyPr/>
          <a:lstStyle/>
          <a:p/>
          <a:p>
            <a:r>
              <a:t>Some advantages of using AI include increased efficiency, productivity, and accuracy, as well as the ability to analyze large amounts of data and detect patterns that humans may not be able to discern.</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RISKS AND CHALLENGES ASSOCIATED WITH AI</a:t>
            </a:r>
          </a:p>
        </p:txBody>
      </p:sp>
      <p:sp>
        <p:nvSpPr>
          <p:cNvPr id="3" name="Content Placeholder 2"/>
          <p:cNvSpPr>
            <a:spLocks noGrp="1"/>
          </p:cNvSpPr>
          <p:nvPr>
            <p:ph idx="1"/>
          </p:nvPr>
        </p:nvSpPr>
        <p:spPr/>
        <p:txBody>
          <a:bodyPr/>
          <a:lstStyle/>
          <a:p/>
          <a:p>
            <a:r>
              <a:t>Some potential risks and challenges of using AI include job displacement, data privacy concerns, bias in machine learning algorithms, and the potential for AI to be used for malicious purposes.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ADDITIONAL APPLICATIONS OF AI</a:t>
            </a:r>
          </a:p>
        </p:txBody>
      </p:sp>
      <p:sp>
        <p:nvSpPr>
          <p:cNvPr id="3" name="Content Placeholder 2"/>
          <p:cNvSpPr>
            <a:spLocks noGrp="1"/>
          </p:cNvSpPr>
          <p:nvPr>
            <p:ph idx="1"/>
          </p:nvPr>
        </p:nvSpPr>
        <p:spPr/>
        <p:txBody>
          <a:bodyPr/>
          <a:lstStyle/>
          <a:p/>
          <a:p>
            <a:r>
              <a:t>Other applications of AI include image recognition, virtual assistants, and personalized recommendations.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TRENDS IN AI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Current trends in AI include the development of explainable AI, which allows humans to understand how AI arrives at its decisions, and the use of AI in combination with other technologies, such as blockchain and the Internet of Things.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AI</a:t>
            </a:r>
          </a:p>
        </p:txBody>
      </p:sp>
      <p:sp>
        <p:nvSpPr>
          <p:cNvPr id="3" name="Content Placeholder 2"/>
          <p:cNvSpPr>
            <a:spLocks noGrp="1"/>
          </p:cNvSpPr>
          <p:nvPr>
            <p:ph idx="1"/>
          </p:nvPr>
        </p:nvSpPr>
        <p:spPr/>
        <p:txBody>
          <a:bodyPr/>
          <a:lstStyle/>
          <a:p/>
          <a:p>
            <a:r>
              <a:t>The future of AI is likely to involve increased integration with numerous industries, such as healthcare, finance, and entertainment. As AI continues to advance, it has the potential to revolutionize the way we live and interact with the world around us.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