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UVAQ COLLEGE</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UVAQ College</a:t>
            </a:r>
          </a:p>
          <a:p>
            <a:r>
              <a:t>2. Programs offered at UVAQ</a:t>
            </a:r>
          </a:p>
          <a:p>
            <a:r>
              <a:t>3. The campus and facilities</a:t>
            </a:r>
          </a:p>
          <a:p>
            <a:r>
              <a:t>4. Student Life at UVAQ</a:t>
            </a:r>
          </a:p>
          <a:p>
            <a:r>
              <a:t>5. Admissions Process</a:t>
            </a:r>
          </a:p>
          <a:p>
            <a:r>
              <a:t>6. Financial Aid and Scholarships</a:t>
            </a:r>
          </a:p>
          <a:p>
            <a:r>
              <a:t>7. Alumni Network</a:t>
            </a:r>
          </a:p>
          <a:p>
            <a:r>
              <a:t>8.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
            <a:r>
              <a:t>UVAQ College is a private Catholic institute of higher learning in Morelia, Michoacán. Accredited by the Mexican government's Ministry of Public Education, it offers undergraduate, masters, and doctoral programs.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Programs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UVAQ College has many programs to offer such as engineering, psychology, education, business, and healthcare. All programs are accredited by a national body for higher education.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Campus and Facilities</a:t>
            </a:r>
          </a:p>
        </p:txBody>
      </p:sp>
      <p:sp>
        <p:nvSpPr>
          <p:cNvPr id="3" name="Content Placeholder 2"/>
          <p:cNvSpPr>
            <a:spLocks noGrp="1"/>
          </p:cNvSpPr>
          <p:nvPr>
            <p:ph idx="1"/>
          </p:nvPr>
        </p:nvSpPr>
        <p:spPr/>
        <p:txBody>
          <a:bodyPr/>
          <a:lstStyle/>
          <a:p/>
          <a:p>
            <a:r>
              <a:t>UVAQ's campus is located in Morelia, Michoacán. Students have access to modern facilities, including libraries, computer rooms, laboratories, sports, and healthcare.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Student Life</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UVAQ College offers a vibrant campus life with several student organizations such as athletics, drama, music, and interest-based groups. Students can explore their interests and make lasting friendships.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Admissions Process</a:t>
            </a:r>
          </a:p>
        </p:txBody>
      </p:sp>
      <p:sp>
        <p:nvSpPr>
          <p:cNvPr id="3" name="Content Placeholder 2"/>
          <p:cNvSpPr>
            <a:spLocks noGrp="1"/>
          </p:cNvSpPr>
          <p:nvPr>
            <p:ph idx="1"/>
          </p:nvPr>
        </p:nvSpPr>
        <p:spPr/>
        <p:txBody>
          <a:bodyPr/>
          <a:lstStyle/>
          <a:p/>
          <a:p>
            <a:r>
              <a:t>The admissions process involves filling out an application form, submitting transcripts and English language test scores, and an interview with the admissions committee. The committee considers various aspects of the student's application, including academic achievement and extracurricular activities.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Financial Aid and Scholarships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UVAQ College offers financial aid such as scholarships, loans, and grants based on merit, financial need, and academic achievement.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Alumni Network</a:t>
            </a:r>
          </a:p>
        </p:txBody>
      </p:sp>
      <p:sp>
        <p:nvSpPr>
          <p:cNvPr id="3" name="Content Placeholder 2"/>
          <p:cNvSpPr>
            <a:spLocks noGrp="1"/>
          </p:cNvSpPr>
          <p:nvPr>
            <p:ph idx="1"/>
          </p:nvPr>
        </p:nvSpPr>
        <p:spPr/>
        <p:txBody>
          <a:bodyPr/>
          <a:lstStyle/>
          <a:p/>
          <a:p>
            <a:r>
              <a:t>Graduates of UVAQ College can join the Alumni Association to stay connected with their peers, network with other alumni, and give back to the college.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