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Guide to Trying New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The Benefits of Trying New Things</a:t>
            </a:r>
          </a:p>
          <a:p>
            <a:r>
              <a:t>2. How to Overcome Fear of Trying New Things</a:t>
            </a:r>
          </a:p>
          <a:p>
            <a:r>
              <a:t>3. Strategies for Trying New Things</a:t>
            </a:r>
          </a:p>
          <a:p>
            <a:r>
              <a:t>4. Tracking Your Progress</a:t>
            </a:r>
          </a:p>
          <a:p>
            <a:r>
              <a:t>5. Celebrating Your Successes</a:t>
            </a:r>
          </a:p>
          <a:p>
            <a:r>
              <a:t>6. Troubleshooting Common Obstacles</a:t>
            </a:r>
          </a:p>
          <a:p>
            <a:r>
              <a:t>7. The Importance of Self-Care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Trying New Things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Trying new things can help you grow, learn, and discover new interests. It can also boost your confidence and creativity.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Fear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It's natural to feel fear when trying new things, but reframing that fear as excitement and taking small steps can help overcome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for Trying New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strategies include setting goals, asking for help or support, and finding a role model or mentor.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Tracking Your Progress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Keeping a journal, taking photos or videos, and reflecting on your experience can help track your progress and provide motivation.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Celebrating Your 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Recognizing and celebrating your achievements can help build momentum and boost your confidence as you continue to try new things.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Common Obstacles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Common obstacles to trying new things include fear of failure, lack of time or resources, and difficulty stepping out of your comfort zone.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Self-Care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Taking care of yourself is essential to a successful and fulfilling journey of trying new things. Make sure to practice self-compassion and prioritize rest and relaxation.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