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Python</a:t>
            </a:r>
          </a:p>
          <a:p>
            <a:r>
              <a:t>2. Advantages of Python</a:t>
            </a:r>
          </a:p>
          <a:p>
            <a:r>
              <a:t>3. Applications of Python</a:t>
            </a:r>
          </a:p>
          <a:p>
            <a:r>
              <a:t>4. Features of Python</a:t>
            </a:r>
          </a:p>
          <a:p>
            <a:r>
              <a:t>5. Python vs Other Programming Languages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is a high-level, interpreted programming language used for rapid application development,</a:t>
            </a:r>
          </a:p>
          <a:p>
            <a:r>
              <a:t>scripting, and web development. Developed in the late 1980s,</a:t>
            </a:r>
          </a:p>
          <a:p>
            <a:r>
              <a:t>it has a design philosophy which emphasizes code readability.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Easy to learn and read</a:t>
            </a:r>
          </a:p>
          <a:p>
            <a:r>
              <a:t>2. Free and open-source</a:t>
            </a:r>
          </a:p>
          <a:p>
            <a:r>
              <a:t>3. Large standard library</a:t>
            </a:r>
          </a:p>
          <a:p>
            <a:r>
              <a:t>4. Supports multiple platforms</a:t>
            </a:r>
          </a:p>
          <a:p>
            <a:r>
              <a:t>5. Interpreted language</a:t>
            </a:r>
          </a:p>
          <a:p>
            <a:r>
              <a:t>6. Dynamically typed language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Web Development</a:t>
            </a:r>
          </a:p>
          <a:p>
            <a:r>
              <a:t>2. Machine Learning and AI</a:t>
            </a:r>
          </a:p>
          <a:p>
            <a:r>
              <a:t>3. Data Science and Analytics</a:t>
            </a:r>
          </a:p>
          <a:p>
            <a:r>
              <a:t>4. Data Visualization</a:t>
            </a:r>
          </a:p>
          <a:p>
            <a:r>
              <a:t>5. Game Development</a:t>
            </a:r>
          </a:p>
          <a:p>
            <a:r>
              <a:t>6. Desktop Application 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Python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1. Interpreted Language</a:t>
            </a:r>
          </a:p>
          <a:p>
            <a:r>
              <a:t>2. Dynamically Typed</a:t>
            </a:r>
          </a:p>
          <a:p>
            <a:r>
              <a:t>3. Object-oriented programming</a:t>
            </a:r>
          </a:p>
          <a:p>
            <a:r>
              <a:t>4. Large Standard Library</a:t>
            </a:r>
          </a:p>
          <a:p>
            <a:r>
              <a:t>5. Easy Syntax</a:t>
            </a:r>
          </a:p>
          <a:p>
            <a:r>
              <a:t>6. Dynamic Memory Allocation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vs Other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Python is simpler and easier to learn than most other programming languages</a:t>
            </a:r>
          </a:p>
          <a:p>
            <a:r>
              <a:t>2. Python has a strong focus on code readability and maintainability</a:t>
            </a:r>
          </a:p>
          <a:p>
            <a:r>
              <a:t>3. Python has a large and active community for support</a:t>
            </a:r>
          </a:p>
          <a:p>
            <a:r>
              <a:t>4. Python has a wide range of libraries and frameworks available for various applications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is a powerful and versatile programming language with numerous advantages and applications. Whether you are interested in web development, machine learning, data science, or game development, Python has something for everyone.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is an interpreted, dynamically typed, object-oriented programming language that is easy to learn and read. It has a large standard library, supports multiple platforms, and is used for web development, machine learning, data science, and more.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