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Why is Among Us Sus?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Among Us?</a:t>
            </a:r>
          </a:p>
          <a:p>
            <a:r>
              <a:t>2. Why is the Term "Sus" Used?</a:t>
            </a:r>
          </a:p>
          <a:p>
            <a:r>
              <a:t>3. Popular Sus Moments in Among Us</a:t>
            </a:r>
          </a:p>
          <a:p>
            <a:r>
              <a:t>4. Strategies to Avoid Being Sus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Among Us?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Among Us is a popular multiplayer game where players work together to maintain a spaceship, but some players are secretly imposters trying to sabotage the mission.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the Term "Sus"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term "sus" is short for "suspicious" and is used to describe players who are acting in a way that suggests they are the imposter, such as avoiding tasks or being found near a dead body.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Sus Moments in Among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popular sus moments in Among Us include players venting in front of others, falsely accusing innocent players, or pretending to do tasks that don't exist.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Strategies to Avoid Being Sus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To avoid being sus in Among Us, try to stay close to other crewmates, complete tasks quickly and efficiently, and report any suspicious behavior to the rest of the players.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Strategies to Avoid Being Sus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Additionally, try to avoid accusing other players without solid evidence and be willing to defend yourself if you are accused of being the imposter.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Sus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Other factors that may contribute to a player being sus in Among Us include their behavior in previous games, their body language, and their voting patterns.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