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Why My Apple Watch is Okay Even After It Broke and Why We Can Fix It</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In this presentation, we will discuss why your broken Apple Watch is not as bad as you might think and explain why it is possible to fix it.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Apple Watch Overview</a:t>
            </a:r>
          </a:p>
        </p:txBody>
      </p:sp>
      <p:sp>
        <p:nvSpPr>
          <p:cNvPr id="3" name="Content Placeholder 2"/>
          <p:cNvSpPr>
            <a:spLocks noGrp="1"/>
          </p:cNvSpPr>
          <p:nvPr>
            <p:ph idx="1"/>
          </p:nvPr>
        </p:nvSpPr>
        <p:spPr/>
        <p:txBody>
          <a:bodyPr/>
          <a:lstStyle/>
          <a:p>
            <a:r>
              <a:t>The Apple Watch is a popular wearable device that offers a range of features including health tracking, messaging, and notifications. While it is a great device, it is still prone to breakage due to accidents.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Reasons Your Apple Watch Is Still Good</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Even if your Apple Watch is broken, it still has value. You can still use it to track your daily activities and workouts, receive notifications, and control your music playback. Additionally, even a broken Apple Watch can be fixed with the right tools and expertise.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Repairing a Broken Apple Watch</a:t>
            </a:r>
          </a:p>
        </p:txBody>
      </p:sp>
      <p:sp>
        <p:nvSpPr>
          <p:cNvPr id="3" name="Content Placeholder 2"/>
          <p:cNvSpPr>
            <a:spLocks noGrp="1"/>
          </p:cNvSpPr>
          <p:nvPr>
            <p:ph idx="1"/>
          </p:nvPr>
        </p:nvSpPr>
        <p:spPr/>
        <p:txBody>
          <a:bodyPr/>
          <a:lstStyle/>
          <a:p>
            <a:r>
              <a:t>If your Apple Watch is broken, don't give up on it just yet. It is possible to replace parts such as the screen, battery, and other components. There are also online resources and repair shops that specialize in repairing Apple Watches.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Advantages of Repairing Your Apple Watch</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Repairing your Apple Watch instead of buying a new one can save you money and reduce electronic waste. Additionally, repairing your Apple Watch can help extend the lifespan of your device and keep it in good working condition.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DIY Apple Watch Repairs</a:t>
            </a:r>
          </a:p>
        </p:txBody>
      </p:sp>
      <p:sp>
        <p:nvSpPr>
          <p:cNvPr id="3" name="Content Placeholder 2"/>
          <p:cNvSpPr>
            <a:spLocks noGrp="1"/>
          </p:cNvSpPr>
          <p:nvPr>
            <p:ph idx="1"/>
          </p:nvPr>
        </p:nvSpPr>
        <p:spPr/>
        <p:txBody>
          <a:bodyPr/>
          <a:lstStyle/>
          <a:p>
            <a:r>
              <a:t>While repairs are best left to professionals, there are some simple DIY repairs you can do yourself. For example, you can replace the band or clean the device to remove dirt and grime build-up.</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Common Apple Watch Issues and Solutions</a:t>
            </a:r>
          </a:p>
        </p:txBody>
      </p:sp>
      <p:sp>
        <p:nvSpPr>
          <p:cNvPr id="3" name="Content Placeholder 2"/>
          <p:cNvSpPr>
            <a:spLocks noGrp="1"/>
          </p:cNvSpPr>
          <p:nvPr>
            <p:ph idx="1"/>
          </p:nvPr>
        </p:nvSpPr>
        <p:spPr/>
        <p:txBody>
          <a:bodyPr/>
          <a:lstStyle/>
          <a:p>
            <a:r>
              <a:t>Some common issues with Apple Watches include cracked screens, battery problems, and software issues. We will provide tips and solutions for these issues.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In conclusion, a broken Apple Watch is not the end of the world. There are many ways to repair it and still get use out of it. Repairing it can save you money and reduce electronic waste, while also helping to extend the lifespan of your device.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