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Why You Should Buy Me an iPhone 14 Pro</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Advantages of iPhone 14 Pro</a:t>
            </a:r>
          </a:p>
          <a:p>
            <a:r>
              <a:t>3. Features of iPhone 14 Pro</a:t>
            </a:r>
          </a:p>
          <a:p>
            <a:r>
              <a:t>4. Why iPhone 14 Pro is the Best Option</a:t>
            </a:r>
          </a:p>
          <a:p>
            <a:r>
              <a:t>5. Exclusivity of iPhone 14 Pro</a:t>
            </a:r>
          </a:p>
          <a:p>
            <a:r>
              <a:t>6. Compatibility with Other Devices</a:t>
            </a:r>
          </a:p>
          <a:p>
            <a:r>
              <a:t>7. A Smart Investment</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An iPhone 14 Pro is not just another phone, it's much more than that. In this presentation, we will convince you about the advantages of this phone and why it is worth the investment.</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iPhone 14 Pro</a:t>
            </a:r>
          </a:p>
        </p:txBody>
      </p:sp>
      <p:sp>
        <p:nvSpPr>
          <p:cNvPr id="3" name="Content Placeholder 2"/>
          <p:cNvSpPr>
            <a:spLocks noGrp="1"/>
          </p:cNvSpPr>
          <p:nvPr>
            <p:ph idx="1"/>
          </p:nvPr>
        </p:nvSpPr>
        <p:spPr/>
        <p:txBody>
          <a:bodyPr/>
          <a:lstStyle/>
          <a:p>
            <a:r>
              <a:t>The iPhone 14 Pro offers superior performance, a high-quality camera, and a long-lasting battery. Moreover, you get Apple's quality guarantee and excellent customer service.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Features of iPhone 14 Pro</a:t>
            </a:r>
          </a:p>
        </p:txBody>
      </p:sp>
      <p:sp>
        <p:nvSpPr>
          <p:cNvPr id="3" name="Content Placeholder 2"/>
          <p:cNvSpPr>
            <a:spLocks noGrp="1"/>
          </p:cNvSpPr>
          <p:nvPr>
            <p:ph idx="1"/>
          </p:nvPr>
        </p:nvSpPr>
        <p:spPr/>
        <p:txBody>
          <a:bodyPr/>
          <a:lstStyle/>
          <a:p>
            <a:r>
              <a:t>The iPhone 14 Pro's key features include a new A16 chip, 6.1-inch AMOLED display, improved camera features, 5G connectivity, and much more. We will go over each feature in detail.</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iPhone 14 Pro is the Best Option</a:t>
            </a:r>
          </a:p>
        </p:txBody>
      </p:sp>
      <p:sp>
        <p:nvSpPr>
          <p:cNvPr id="3" name="Content Placeholder 2"/>
          <p:cNvSpPr>
            <a:spLocks noGrp="1"/>
          </p:cNvSpPr>
          <p:nvPr>
            <p:ph idx="1"/>
          </p:nvPr>
        </p:nvSpPr>
        <p:spPr/>
        <p:txBody>
          <a:bodyPr/>
          <a:lstStyle/>
          <a:p>
            <a:r>
              <a:t>The iPhone 14 Pro is a significant investment, but it offers great value for money in terms of the features and durability. Additionally, the iPhone 14 Pro is a premium device that will make you stand out from the rest.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Exclusivity of iPhone 14 Pro</a:t>
            </a:r>
          </a:p>
        </p:txBody>
      </p:sp>
      <p:sp>
        <p:nvSpPr>
          <p:cNvPr id="3" name="Content Placeholder 2"/>
          <p:cNvSpPr>
            <a:spLocks noGrp="1"/>
          </p:cNvSpPr>
          <p:nvPr>
            <p:ph idx="1"/>
          </p:nvPr>
        </p:nvSpPr>
        <p:spPr/>
        <p:txBody>
          <a:bodyPr/>
          <a:lstStyle/>
          <a:p>
            <a:r>
              <a:t>Owning an iPhone 14 Pro will not only give you better technology but also an exclusivity that comes with using Apple's top-of-the-line device. You'll have access to exclusive features that aren't available on other devices.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Compatibility with Other Devices</a:t>
            </a:r>
          </a:p>
        </p:txBody>
      </p:sp>
      <p:sp>
        <p:nvSpPr>
          <p:cNvPr id="3" name="Content Placeholder 2"/>
          <p:cNvSpPr>
            <a:spLocks noGrp="1"/>
          </p:cNvSpPr>
          <p:nvPr>
            <p:ph idx="1"/>
          </p:nvPr>
        </p:nvSpPr>
        <p:spPr/>
        <p:txBody>
          <a:bodyPr/>
          <a:lstStyle/>
          <a:p>
            <a:r>
              <a:t>The iPhone 14 Pro is compatible with other Apple devices, such as Macbooks, iPads, and Apple Watches. This makes it easy to share data and communicate between devices.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