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the iPhone 14 Pro is right for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Key Specifications</a:t>
            </a:r>
          </a:p>
          <a:p>
            <a:r>
              <a:t>3.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iPhone 14 Pro is the latest premium phone from Apple, ideal for - those looking for a high-performance phone with top-level camera features.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Specifications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1. A15 chip, 5G capability</a:t>
            </a:r>
          </a:p>
          <a:p>
            <a:r>
              <a:t>2. Triple-camera setup with 12MP telephoto, 12MP ultra-wide, and 12MP wide</a:t>
            </a:r>
          </a:p>
          <a:p>
            <a:r>
              <a:t>3. Super Retina XDR display with ProMotion 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Ceramic Shield front cover</a:t>
            </a:r>
          </a:p>
          <a:p>
            <a:r>
              <a:t>2. Flat-edge design with stainless steel band</a:t>
            </a:r>
          </a:p>
          <a:p>
            <a:r>
              <a:t>3. Four color options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Photography features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1. Night mode, deep fusion technology</a:t>
            </a:r>
          </a:p>
          <a:p>
            <a:r>
              <a:t>2. ProRes video recording</a:t>
            </a:r>
          </a:p>
          <a:p>
            <a:r>
              <a:t>3. Dolby Vision HDR recording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Battery life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ProMotion technology improves battery performance</a:t>
            </a:r>
          </a:p>
          <a:p>
            <a:r>
              <a:t>2. Storage options include 128GB, 256GB, 512GB, and 1TB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Three-Year warranty</a:t>
            </a:r>
          </a:p>
          <a:p>
            <a:r>
              <a:t>2. AppleCare+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