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AIGC Update: Progress on Painting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Overview of AIGC Painting Project</a:t>
            </a:r>
          </a:p>
          <a:p>
            <a:r>
              <a:t>3. Current Progress Update</a:t>
            </a:r>
          </a:p>
          <a:p>
            <a:r>
              <a:t>4. Challenges and Opportunities</a:t>
            </a:r>
          </a:p>
          <a:p>
            <a:r>
              <a:t>5.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Welcome to the AIGC Painting Update presentation. Our project is progressing tremendously, and we are excited to share our latest updates on the painting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AIGC Painting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AIGC's painting project involves repainting the interiors and exteriors of its facilities. The project aims to improve aesthetics and create a conducive environment for staff and visitors.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Progress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have made significant progress and completed painting the exteriors. We are halfway through painting the interiors and believe that we will achieve our target in three months.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faced challenges such as determining the right palette, finding skilled painters, and meeting deadlines amidst COVID-19 restrictions. However, we see opportunities in creating jobs for local painters and boosting local economies.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AIGC Painting Project is progressing and will soon transform our facilities. We appreciate the team's dedication and hard work and are committed to delivering the project as planned.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you would like more information on our progress or would like to contribute to the project, please contact us at info@aigc.com.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