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AAA: A Comprehensive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AAA is a critical component of network security. It provides a comprehensive framework for controlling access to network resources and improving network management.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AAA</a:t>
            </a:r>
          </a:p>
          <a:p>
            <a:r>
              <a:t>2. Benefits of AAA</a:t>
            </a:r>
          </a:p>
          <a:p>
            <a:r>
              <a:t>3. Types of AAA</a:t>
            </a:r>
          </a:p>
          <a:p>
            <a:r>
              <a:t>4. How AAA Works</a:t>
            </a:r>
          </a:p>
          <a:p>
            <a: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AAA?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AAA stands for Authentication, Authorization, and Accounting. It is a security framework that controls access to resources in a network.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AAA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AAA provides several benefits, such as reducing the risk of unauthorized access, providing accountability for actions taken in a network, and improving network management.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AAA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There are three types of AAA: 1. Local AAA, 2. Centralized AAA, and 3. Distributed AAA. Each type has its own advantages and disadvantages.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Authentication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Authentication is the process of verifying the identity of a user or device. It can be done through various methods such as passwords, biometrics, or digital certificates.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Authorization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Authorization is the process of granting or denying access to a resource. It is based on the permissions configured for the user or device.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Accounting Works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Accounting is the process of tracking the usage of network resources. It can be used for billing purposes, troubleshooting, or auditing.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of AAA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AAA can be implemented using various protocols such as RADIUS, TACACS+, or Diameter. The implementation can be customized based on the specific requirements of the network.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