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USING API KEYS TO ACCESS WEB SERVICES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this presentation, we covered the basics of API keys, including what they are, why they are used, and how to secure them. We also looked at some best practices for using API keys and some examples of web services that use them.</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API KEYS</a:t>
            </a:r>
          </a:p>
          <a:p>
            <a:r>
              <a:t>2. TYPES OF APIs THAT USE KEYS</a:t>
            </a:r>
          </a:p>
          <a:p>
            <a:r>
              <a:t>3. WHY USE API KEYS</a:t>
            </a:r>
          </a:p>
          <a:p>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API KEYS?</a:t>
            </a:r>
          </a:p>
        </p:txBody>
      </p:sp>
      <p:sp>
        <p:nvSpPr>
          <p:cNvPr id="3" name="Content Placeholder 2"/>
          <p:cNvSpPr>
            <a:spLocks noGrp="1"/>
          </p:cNvSpPr>
          <p:nvPr>
            <p:ph idx="1"/>
          </p:nvPr>
        </p:nvSpPr>
        <p:spPr/>
        <p:txBody>
          <a:bodyPr/>
          <a:lstStyle/>
          <a:p>
            <a:r>
              <a:t>An API key is an access token that developers use to authenticate and use a web service. API keys are unique to each user and can expire or be revoked if misused.</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APIs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There are two types of APIs that use API keys. Public APIs that are intended to be used by a wide range of developers, and private APIs that are only intended for use within your own organization.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USE API KEYS?</a:t>
            </a:r>
          </a:p>
        </p:txBody>
      </p:sp>
      <p:sp>
        <p:nvSpPr>
          <p:cNvPr id="3" name="Content Placeholder 2"/>
          <p:cNvSpPr>
            <a:spLocks noGrp="1"/>
          </p:cNvSpPr>
          <p:nvPr>
            <p:ph idx="1"/>
          </p:nvPr>
        </p:nvSpPr>
        <p:spPr/>
        <p:txBody>
          <a:bodyPr/>
          <a:lstStyle/>
          <a:p>
            <a:r>
              <a:t>API keys are used to control access to web services and ensure that only authorized users can use the service. They also provide a way to monitor usage and identify any potential abuse of the service.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YOUR API KEYS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It is important to keep your API keys secure to prevent unauthorized access. Best practices include storing them securely and avoiding hardcoding them into your code.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 FOR USING API KEYS</a:t>
            </a:r>
          </a:p>
        </p:txBody>
      </p:sp>
      <p:sp>
        <p:nvSpPr>
          <p:cNvPr id="3" name="Content Placeholder 2"/>
          <p:cNvSpPr>
            <a:spLocks noGrp="1"/>
          </p:cNvSpPr>
          <p:nvPr>
            <p:ph idx="1"/>
          </p:nvPr>
        </p:nvSpPr>
        <p:spPr/>
        <p:txBody>
          <a:bodyPr/>
          <a:lstStyle/>
          <a:p>
            <a:r>
              <a:t>Best practices for using API keys include limiting their scope in terms of permissions, monitoring usage to detect any suspicious activity, and being prepared to change the key if it becomes compromised.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USING API KEYS</a:t>
            </a:r>
          </a:p>
        </p:txBody>
      </p:sp>
      <p:sp>
        <p:nvSpPr>
          <p:cNvPr id="3" name="Content Placeholder 2"/>
          <p:cNvSpPr>
            <a:spLocks noGrp="1"/>
          </p:cNvSpPr>
          <p:nvPr>
            <p:ph idx="1"/>
          </p:nvPr>
        </p:nvSpPr>
        <p:spPr/>
        <p:txBody>
          <a:bodyPr/>
          <a:lstStyle/>
          <a:p>
            <a:r>
              <a:t>Examples of web services that use API keys include Google Maps, Twitter, and Spotify. Each service has specific guidelines for how to obtain and use their API keys.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API keys are an essential tool for accessing web services and ensuring that only authorized users can use the service. By taking precautions to secure your keys and following best practices, you can make sure that your use of web services is safe and secure.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