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Business is an essential component of modern society</a:t>
            </a:r>
          </a:p>
          <a:p>
            <a:r>
              <a:t>- Success in business requires strategy, customer focus, effective marketing, financial management, and strong HRM</a:t>
            </a:r>
          </a:p>
          <a:p>
            <a:r>
              <a:t>- Innovation, adaptation, preparedness, and relationship-building are critical success factors in modern business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Business</a:t>
            </a:r>
          </a:p>
          <a:p>
            <a:r>
              <a:t>2. Business Strategy</a:t>
            </a:r>
          </a:p>
          <a:p>
            <a:r>
              <a:t>3. Customer Relationship Management</a:t>
            </a:r>
          </a:p>
          <a:p>
            <a:r>
              <a:t>4. Marketing Strategies</a:t>
            </a:r>
          </a:p>
          <a:p>
            <a:r>
              <a:t>5. Financial Management</a:t>
            </a:r>
          </a:p>
          <a:p>
            <a:r>
              <a:t>6. Human Resource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 of Business</a:t>
            </a:r>
          </a:p>
          <a:p>
            <a:r>
              <a:t>- Types of Business</a:t>
            </a:r>
          </a:p>
          <a:p>
            <a:r>
              <a:t>- Importance of Business</a:t>
            </a:r>
          </a:p>
          <a:p>
            <a:r>
              <a:t>- Business Ethics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Business Planning</a:t>
            </a:r>
          </a:p>
          <a:p>
            <a:r>
              <a:t>- SWOT Analysis</a:t>
            </a:r>
          </a:p>
          <a:p>
            <a:r>
              <a:t>- Competitive Advantage</a:t>
            </a:r>
          </a:p>
          <a:p>
            <a:r>
              <a:t>- Innovation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Relationship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Importance of Customer Relationship Management</a:t>
            </a:r>
          </a:p>
          <a:p>
            <a:r>
              <a:t>- Types of CRM</a:t>
            </a:r>
          </a:p>
          <a:p>
            <a:r>
              <a:t>- Implementing CRM</a:t>
            </a:r>
          </a:p>
          <a:p>
            <a:r>
              <a:t>- Measuring the effectiveness of CRM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Importance of Marketing</a:t>
            </a:r>
          </a:p>
          <a:p>
            <a:r>
              <a:t>- Traditional vs Digital Marketing</a:t>
            </a:r>
          </a:p>
          <a:p>
            <a:r>
              <a:t>- Marketing Mix</a:t>
            </a:r>
          </a:p>
          <a:p>
            <a:r>
              <a:t>- Measuring the effectiveness of Marketing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Management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Importance of Financial Management</a:t>
            </a:r>
          </a:p>
          <a:p>
            <a:r>
              <a:t>- Budgeting</a:t>
            </a:r>
          </a:p>
          <a:p>
            <a:r>
              <a:t>- Cash Flow Management</a:t>
            </a:r>
          </a:p>
          <a:p>
            <a:r>
              <a:t>- Financial Reporting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Importance of HRM</a:t>
            </a:r>
          </a:p>
          <a:p>
            <a:r>
              <a:t>- Recruitment and Selection</a:t>
            </a:r>
          </a:p>
          <a:p>
            <a:r>
              <a:t>- Employee Training and Development</a:t>
            </a:r>
          </a:p>
          <a:p>
            <a:r>
              <a:t>- Performance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Success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Innovation is key</a:t>
            </a:r>
          </a:p>
          <a:p>
            <a:r>
              <a:t>- Adapt to Change</a:t>
            </a:r>
          </a:p>
          <a:p>
            <a:r>
              <a:t>- Always be Prepared</a:t>
            </a:r>
          </a:p>
          <a:p>
            <a:r>
              <a:t>- Build Strong Relationships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