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How to Generate Cake Images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Different Ways to Generate Cake Images</a:t>
            </a:r>
          </a:p>
          <a:p>
            <a:r>
              <a:t>3. Using Online Tools to Create Cake Images</a:t>
            </a:r>
          </a:p>
          <a:p>
            <a:r>
              <a:t>4. Using Python Libraries to Create Cake Images</a:t>
            </a:r>
          </a:p>
          <a:p>
            <a:r>
              <a:t>5. Conclusions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Are you looking to create beautiful cake images for your bakery website or social media content? In this presentation, we'll explore different ways to generate cake images quickly and easily. Whether you're a professional baker or a hobbyist, there are plenty of tools and techniques available to help bring your cake images to life.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Different Ways to Generate Cake Images</a:t>
            </a:r>
          </a:p>
        </p:txBody>
      </p:sp>
      <p:sp>
        <p:nvSpPr>
          <p:cNvPr id="3" name="Content Placeholder 2"/>
          <p:cNvSpPr>
            <a:spLocks noGrp="1"/>
          </p:cNvSpPr>
          <p:nvPr>
            <p:ph idx="1"/>
          </p:nvPr>
        </p:nvSpPr>
        <p:spPr/>
        <p:txBody>
          <a:bodyPr/>
          <a:lstStyle/>
          <a:p/>
          <a:p>
            <a:r>
              <a:t>There are several ways to generate cake images, including:</a:t>
            </a:r>
          </a:p>
          <a:p>
            <a:r>
              <a:t>* Creating a cake image from scratch using image editing tools</a:t>
            </a:r>
          </a:p>
          <a:p>
            <a:r>
              <a:t>* Using online tools to create images of cakes</a:t>
            </a:r>
          </a:p>
          <a:p>
            <a:r>
              <a:t>* Using Python libraries to generate cake images automatically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Online Tools to Create Cake Images</a:t>
            </a:r>
          </a:p>
        </p:txBody>
      </p:sp>
      <p:sp>
        <p:nvSpPr>
          <p:cNvPr id="3" name="Content Placeholder 2"/>
          <p:cNvSpPr>
            <a:spLocks noGrp="1"/>
          </p:cNvSpPr>
          <p:nvPr>
            <p:ph idx="1"/>
          </p:nvPr>
        </p:nvSpPr>
        <p:spPr/>
        <p:txBody>
          <a:bodyPr/>
          <a:lstStyle/>
          <a:p/>
          <a:p>
            <a:r>
              <a:t>Online tools like Canva, Crello, and Adobe Spark provide a simple drag-and-drop interface to create beautiful cake images quickly. These tools offer a wide range of templates, images, and design elements to help you create the perfect cake image for your needs.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Python Libraries to Create Cake Images</a:t>
            </a:r>
          </a:p>
        </p:txBody>
      </p:sp>
      <p:sp>
        <p:nvSpPr>
          <p:cNvPr id="3" name="Content Placeholder 2"/>
          <p:cNvSpPr>
            <a:spLocks noGrp="1"/>
          </p:cNvSpPr>
          <p:nvPr>
            <p:ph idx="1"/>
          </p:nvPr>
        </p:nvSpPr>
        <p:spPr/>
        <p:txBody>
          <a:bodyPr/>
          <a:lstStyle/>
          <a:p/>
          <a:p>
            <a:r>
              <a:t>Python libraries like Matplotlib and Pillow can be used to generate cake images automatically. These libraries offer a wide range of features to customize the look and feel of your cake image, such as adjusting the color and texture of the cake layers or adding sprinkles and frosting.</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