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Dangers of Smartphone 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Physical Dangers</a:t>
            </a:r>
          </a:p>
          <a:p>
            <a:r>
              <a:t>3. Mental Health Dangers</a:t>
            </a:r>
          </a:p>
          <a:p>
            <a:r>
              <a:t>4. Social Dangers</a:t>
            </a:r>
          </a:p>
          <a:p>
            <a:r>
              <a:t>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Dangers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Repetitive strain injuries, eye strain, back pain, poor posture, and other common physical health hazards associated with excessive smartphone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 Health Dangers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Smartphones are linked to anxiety, depression, and sleep disorders. Addiction can also impact one's psychological well-being.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Dangers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Over-reliance on mobile phones can be catastrophic to interpersonal relationships. Being on the phone constantly can also affect our ability to concentrate, work, and learn important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Dangers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Excessive smartphone use impacts physical, mental, and social health. Screens manage attention and create distractions. It is essential to use smartphones in a healthier way.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