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Deep Space Exploration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Overview of Deep Space Exploration</a:t>
            </a:r>
          </a:p>
          <a:p>
            <a:r>
              <a:t>2. Benefits of Deep Space Exploration</a:t>
            </a:r>
          </a:p>
          <a:p>
            <a:r>
              <a:t>3. History of Deep Space Exploration</a:t>
            </a:r>
          </a:p>
          <a:p>
            <a:r>
              <a:t>4. Future of Deep Space Exploration</a:t>
            </a:r>
          </a:p>
          <a:p>
            <a:r>
              <a:t>5. Challenges of Deep Space Exploration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Deep Space Exploration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Deep space exploration involves exploring space beyond the Earth's atmosphere. It includes missions to outer planets, asteroids, and other celestial bodies.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Deep Space Exploration</a:t>
            </a:r>
          </a:p>
        </p:txBody>
      </p:sp>
      <p:sp>
        <p:nvSpPr>
          <p:cNvPr id="3" name="Content Placeholder 2"/>
          <p:cNvSpPr>
            <a:spLocks noGrp="1"/>
          </p:cNvSpPr>
          <p:nvPr>
            <p:ph idx="1"/>
          </p:nvPr>
        </p:nvSpPr>
        <p:spPr/>
        <p:txBody>
          <a:bodyPr/>
          <a:lstStyle/>
          <a:p>
            <a:r>
              <a:t>Exploration of deep space can help to develop new technologies, expand our understanding of the universe, and lead to the discovery of new resources.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Deep Space Exploration</a:t>
            </a:r>
          </a:p>
        </p:txBody>
      </p:sp>
      <p:sp>
        <p:nvSpPr>
          <p:cNvPr id="3" name="Content Placeholder 2"/>
          <p:cNvSpPr>
            <a:spLocks noGrp="1"/>
          </p:cNvSpPr>
          <p:nvPr>
            <p:ph idx="1"/>
          </p:nvPr>
        </p:nvSpPr>
        <p:spPr/>
        <p:txBody>
          <a:bodyPr/>
          <a:lstStyle/>
          <a:p>
            <a:r>
              <a:t>Deep space exploration has a long history, from the first spacecraft to fly-by the Moon to the recent Mars rovers. Major milestones in deep space exploration include the first human mission to the Moon and the first spacecraft to explore the outer solar system.</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Deep Space Exploration</a:t>
            </a:r>
          </a:p>
        </p:txBody>
      </p:sp>
      <p:sp>
        <p:nvSpPr>
          <p:cNvPr id="3" name="Content Placeholder 2"/>
          <p:cNvSpPr>
            <a:spLocks noGrp="1"/>
          </p:cNvSpPr>
          <p:nvPr>
            <p:ph idx="1"/>
          </p:nvPr>
        </p:nvSpPr>
        <p:spPr/>
        <p:txBody>
          <a:bodyPr/>
          <a:lstStyle/>
          <a:p>
            <a:r>
              <a:t>The future of deep space exploration includes plans for manned missions to Mars and continued exploration of the outer solar system. Private companies and international partnerships are also playing an increasing role in the exploration of deep space.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of Deep Space Exploration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Deep space exploration presents many challenges, including radiation exposure, isolation, and the need for complex life support systems. Additionally, the cost of such missions is high and funding can be inconsistent.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Search for Extraterrestrial Life</a:t>
            </a:r>
          </a:p>
        </p:txBody>
      </p:sp>
      <p:sp>
        <p:nvSpPr>
          <p:cNvPr id="3" name="Content Placeholder 2"/>
          <p:cNvSpPr>
            <a:spLocks noGrp="1"/>
          </p:cNvSpPr>
          <p:nvPr>
            <p:ph idx="1"/>
          </p:nvPr>
        </p:nvSpPr>
        <p:spPr/>
        <p:txBody>
          <a:bodyPr/>
          <a:lstStyle/>
          <a:p>
            <a:r>
              <a:t>One of the motivations for deep space exploration is the search for life beyond Earth. Scientists are investigating the possibility of life on other planets and moons in our solar system and beyond.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Deep space exploration has a rich history and holds many exciting possibilities for the future. While there are challenges to overcome, the benefits of discovering new resources and expanding our understanding of the universe make this a worthy endeavor.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