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Generating a Deno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Deno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Deno is a secure runtime for JavaScript and TypeScript that provides a modern approach to building server-side applications.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 and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First, we need to make sure Deno is installed on our system. To do this, run the following command in your terminal: "deno --version". If you don’t have Deno installed, you can install it by running: "curl -fsSL https://deno.land/x/install/install.sh | sh" or use the pre-built installers.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New Deno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create a new Deno project, you need to create a new folder and then create a new file inside it with the ".ts" extension. This will be your main entry file. Then you can run "deno run --allow-net app.ts" to start the server.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Writing the Server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Here's a simple example of how to create a Deno server: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Routes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You can add routes to your Deno server by using a third-party library such as Oak or ABC. Here's an example of how to add a route using Oak: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