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GPT OFFERING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 of published papers, websites, and blogs discussing GPT.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discusses GPT (Generative Pre-training Transformer) offering, a machine learning solution for natural language processing.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GPT?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GPT is a deep learning algorithm that employs unsupervised learning. It analyzes vast amounts of data to model language and generate human-like text.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GPT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GPT provides highly accurate results in language tasks such as machine translation, question answering, and summarization. It improves the efficiency of tasks by automating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GPT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GPT finds its utility in various fields, such as healthcare, finance, and media. It can help detect clinical conditions, automate article summaries, and simplify financial reports.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Factors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GPT performance depends on factors like the size of the dataset, the quality of the data, and the algorithm's hyperparameters. These considerations can impact the accuracy of the results.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End-to-End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GPT offers end-to-end solutions, including developing and training the model, fine-tuning the model for specific use cases, and deployment of the solution.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GPT may not handle specialized language, and it follows the underlying nature of the dataset. It may also generate harmful and biased text.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GPT can provide accurate and efficient solutions to natural language processing tasks. Consider GPT's limitation and calculate the cost-effectiveness of using GPT.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